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63" r:id="rId5"/>
    <p:sldMasterId id="2147483665" r:id="rId6"/>
    <p:sldMasterId id="2147483667" r:id="rId7"/>
    <p:sldMasterId id="2147483669" r:id="rId8"/>
    <p:sldMasterId id="2147483671" r:id="rId9"/>
    <p:sldMasterId id="2147483673" r:id="rId10"/>
    <p:sldMasterId id="2147483675" r:id="rId11"/>
  </p:sldMasterIdLst>
  <p:notesMasterIdLst>
    <p:notesMasterId r:id="rId20"/>
  </p:notesMasterIdLst>
  <p:sldIdLst>
    <p:sldId id="256" r:id="rId12"/>
    <p:sldId id="257" r:id="rId13"/>
    <p:sldId id="258" r:id="rId14"/>
    <p:sldId id="259" r:id="rId15"/>
    <p:sldId id="261" r:id="rId16"/>
    <p:sldId id="262" r:id="rId17"/>
    <p:sldId id="263" r:id="rId18"/>
    <p:sldId id="264" r:id="rId19"/>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60"/>
  </p:normalViewPr>
  <p:slideViewPr>
    <p:cSldViewPr snapToGrid="0">
      <p:cViewPr varScale="1">
        <p:scale>
          <a:sx n="81" d="100"/>
          <a:sy n="81" d="100"/>
        </p:scale>
        <p:origin x="5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PlaceHolder 1"/>
          <p:cNvSpPr>
            <a:spLocks noGrp="1" noRot="1" noChangeAspect="1"/>
          </p:cNvSpPr>
          <p:nvPr>
            <p:ph type="sldImg"/>
          </p:nvPr>
        </p:nvSpPr>
        <p:spPr>
          <a:xfrm>
            <a:off x="0" y="764280"/>
            <a:ext cx="0" cy="0"/>
          </a:xfrm>
          <a:prstGeom prst="rect">
            <a:avLst/>
          </a:prstGeom>
          <a:noFill/>
          <a:ln w="0">
            <a:noFill/>
          </a:ln>
        </p:spPr>
        <p:txBody>
          <a:bodyPr lIns="0" tIns="0" rIns="0" bIns="0" anchor="ctr">
            <a:noAutofit/>
          </a:bodyPr>
          <a:lstStyle/>
          <a:p>
            <a:r>
              <a:rPr lang="en-US" sz="1800" b="0" u="none" strike="noStrike">
                <a:solidFill>
                  <a:schemeClr val="dk1"/>
                </a:solidFill>
                <a:uFillTx/>
                <a:latin typeface="Calibri"/>
              </a:rPr>
              <a:t>Pulse para desplazar la diapositiva</a:t>
            </a:r>
          </a:p>
        </p:txBody>
      </p:sp>
      <p:sp>
        <p:nvSpPr>
          <p:cNvPr id="74"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s-MX" sz="2000" b="0" u="none" strike="noStrike">
                <a:solidFill>
                  <a:srgbClr val="000000"/>
                </a:solidFill>
                <a:uFillTx/>
                <a:latin typeface="Arial"/>
              </a:rPr>
              <a:t>Pulse para editar el formato de las notas</a:t>
            </a:r>
          </a:p>
        </p:txBody>
      </p:sp>
      <p:sp>
        <p:nvSpPr>
          <p:cNvPr id="75"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s-MX" sz="1400" b="0" u="none" strike="noStrike">
                <a:solidFill>
                  <a:srgbClr val="000000"/>
                </a:solidFill>
                <a:uFillTx/>
                <a:latin typeface="Times New Roman"/>
              </a:rPr>
              <a:t> </a:t>
            </a:r>
          </a:p>
        </p:txBody>
      </p:sp>
      <p:sp>
        <p:nvSpPr>
          <p:cNvPr id="76" name="PlaceHolder 4"/>
          <p:cNvSpPr>
            <a:spLocks noGrp="1"/>
          </p:cNvSpPr>
          <p:nvPr>
            <p:ph type="dt" idx="34"/>
          </p:nvPr>
        </p:nvSpPr>
        <p:spPr>
          <a:xfrm>
            <a:off x="4399200" y="0"/>
            <a:ext cx="3372840" cy="502560"/>
          </a:xfrm>
          <a:prstGeom prst="rect">
            <a:avLst/>
          </a:prstGeom>
          <a:noFill/>
          <a:ln w="0">
            <a:noFill/>
          </a:ln>
        </p:spPr>
        <p:txBody>
          <a:bodyPr lIns="0" tIns="0" rIns="0" bIns="0" anchor="t">
            <a:noAutofit/>
          </a:bodyPr>
          <a:lstStyle>
            <a:lvl1pPr indent="0" algn="r">
              <a:buNone/>
              <a:defRPr lang="es-MX" sz="1400" b="0" u="none" strike="noStrike">
                <a:solidFill>
                  <a:srgbClr val="000000"/>
                </a:solidFill>
                <a:uFillTx/>
                <a:latin typeface="Times New Roman"/>
              </a:defRPr>
            </a:lvl1pPr>
          </a:lstStyle>
          <a:p>
            <a:pPr indent="0" algn="r">
              <a:buNone/>
            </a:pPr>
            <a:r>
              <a:rPr lang="es-MX" sz="1400" b="0" u="none" strike="noStrike">
                <a:solidFill>
                  <a:srgbClr val="000000"/>
                </a:solidFill>
                <a:uFillTx/>
                <a:latin typeface="Times New Roman"/>
              </a:rPr>
              <a:t> </a:t>
            </a:r>
          </a:p>
        </p:txBody>
      </p:sp>
      <p:sp>
        <p:nvSpPr>
          <p:cNvPr id="77" name="PlaceHolder 5"/>
          <p:cNvSpPr>
            <a:spLocks noGrp="1"/>
          </p:cNvSpPr>
          <p:nvPr>
            <p:ph type="ftr" idx="35"/>
          </p:nvPr>
        </p:nvSpPr>
        <p:spPr>
          <a:xfrm>
            <a:off x="0" y="9555480"/>
            <a:ext cx="3372840" cy="502560"/>
          </a:xfrm>
          <a:prstGeom prst="rect">
            <a:avLst/>
          </a:prstGeom>
          <a:noFill/>
          <a:ln w="0">
            <a:noFill/>
          </a:ln>
        </p:spPr>
        <p:txBody>
          <a:bodyPr lIns="0" tIns="0" rIns="0" bIns="0" anchor="b">
            <a:noAutofit/>
          </a:bodyPr>
          <a:lstStyle>
            <a:lvl1pPr indent="0">
              <a:buNone/>
              <a:defRPr lang="es-MX" sz="1400" b="0" u="none" strike="noStrike">
                <a:solidFill>
                  <a:srgbClr val="000000"/>
                </a:solidFill>
                <a:uFillTx/>
                <a:latin typeface="Times New Roman"/>
              </a:defRPr>
            </a:lvl1pPr>
          </a:lstStyle>
          <a:p>
            <a:pPr indent="0">
              <a:buNone/>
            </a:pPr>
            <a:r>
              <a:rPr lang="es-MX" sz="1400" b="0" u="none" strike="noStrike">
                <a:solidFill>
                  <a:srgbClr val="000000"/>
                </a:solidFill>
                <a:uFillTx/>
                <a:latin typeface="Times New Roman"/>
              </a:rPr>
              <a:t> </a:t>
            </a:r>
          </a:p>
        </p:txBody>
      </p:sp>
      <p:sp>
        <p:nvSpPr>
          <p:cNvPr id="78" name="PlaceHolder 6"/>
          <p:cNvSpPr>
            <a:spLocks noGrp="1"/>
          </p:cNvSpPr>
          <p:nvPr>
            <p:ph type="sldNum" idx="36"/>
          </p:nvPr>
        </p:nvSpPr>
        <p:spPr>
          <a:xfrm>
            <a:off x="4399200" y="9555480"/>
            <a:ext cx="3372840" cy="502560"/>
          </a:xfrm>
          <a:prstGeom prst="rect">
            <a:avLst/>
          </a:prstGeom>
          <a:noFill/>
          <a:ln w="0">
            <a:noFill/>
          </a:ln>
        </p:spPr>
        <p:txBody>
          <a:bodyPr lIns="0" tIns="0" rIns="0" bIns="0" anchor="b">
            <a:noAutofit/>
          </a:bodyPr>
          <a:lstStyle>
            <a:lvl1pPr indent="0" algn="r">
              <a:buNone/>
              <a:defRPr lang="es-MX" sz="1400" b="0" u="none" strike="noStrike">
                <a:solidFill>
                  <a:srgbClr val="000000"/>
                </a:solidFill>
                <a:uFillTx/>
                <a:latin typeface="Times New Roman"/>
              </a:defRPr>
            </a:lvl1pPr>
          </a:lstStyle>
          <a:p>
            <a:pPr indent="0" algn="r">
              <a:buNone/>
            </a:pPr>
            <a:fld id="{57CDB1F6-E650-4BE7-B999-E6F026DCF427}" type="slidenum">
              <a:rPr lang="es-MX" sz="1400" b="0" u="none" strike="noStrike">
                <a:solidFill>
                  <a:srgbClr val="000000"/>
                </a:solidFill>
                <a:uFillTx/>
                <a:latin typeface="Times New Roman"/>
              </a:rPr>
              <a:t>‹Nº›</a:t>
            </a:fld>
            <a:endParaRPr lang="es-MX" sz="14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717550" y="1162050"/>
            <a:ext cx="5575300" cy="3136900"/>
          </a:xfrm>
          <a:prstGeom prst="rect">
            <a:avLst/>
          </a:prstGeom>
          <a:ln w="0">
            <a:noFill/>
          </a:ln>
        </p:spPr>
      </p:sp>
      <p:sp>
        <p:nvSpPr>
          <p:cNvPr id="124" name="PlaceHolder 2"/>
          <p:cNvSpPr>
            <a:spLocks noGrp="1"/>
          </p:cNvSpPr>
          <p:nvPr>
            <p:ph type="body"/>
          </p:nvPr>
        </p:nvSpPr>
        <p:spPr>
          <a:xfrm>
            <a:off x="700920" y="4473720"/>
            <a:ext cx="5608080" cy="3660120"/>
          </a:xfrm>
          <a:prstGeom prst="rect">
            <a:avLst/>
          </a:prstGeom>
          <a:noFill/>
          <a:ln w="0">
            <a:noFill/>
          </a:ln>
        </p:spPr>
        <p:txBody>
          <a:bodyPr lIns="93240" tIns="46440" rIns="93240" bIns="46440" anchor="t">
            <a:noAutofit/>
          </a:bodyPr>
          <a:lstStyle/>
          <a:p>
            <a:pPr marL="216000" indent="-216000">
              <a:buNone/>
            </a:pPr>
            <a:endParaRPr lang="es-MX" sz="1800" b="0" u="none" strike="noStrike">
              <a:solidFill>
                <a:srgbClr val="000000"/>
              </a:solidFill>
              <a:uFillTx/>
              <a:latin typeface="Arial"/>
            </a:endParaRPr>
          </a:p>
        </p:txBody>
      </p:sp>
      <p:sp>
        <p:nvSpPr>
          <p:cNvPr id="125" name="PlaceHolder 3"/>
          <p:cNvSpPr>
            <a:spLocks noGrp="1"/>
          </p:cNvSpPr>
          <p:nvPr>
            <p:ph type="sldNum" idx="37"/>
          </p:nvPr>
        </p:nvSpPr>
        <p:spPr>
          <a:xfrm>
            <a:off x="3970800" y="8830080"/>
            <a:ext cx="3037320" cy="466200"/>
          </a:xfrm>
          <a:prstGeom prst="rect">
            <a:avLst/>
          </a:prstGeom>
          <a:noFill/>
          <a:ln w="0">
            <a:noFill/>
          </a:ln>
        </p:spPr>
        <p:txBody>
          <a:bodyPr lIns="93240" tIns="46440" rIns="93240" bIns="46440" anchor="b">
            <a:noAutofit/>
          </a:bodyPr>
          <a:lstStyle>
            <a:lvl1pPr indent="0" algn="r">
              <a:lnSpc>
                <a:spcPct val="100000"/>
              </a:lnSpc>
              <a:buNone/>
              <a:defRPr lang="es-MX" sz="1200" b="0" u="none" strike="noStrike">
                <a:solidFill>
                  <a:srgbClr val="000000"/>
                </a:solidFill>
                <a:uFillTx/>
                <a:latin typeface="Times New Roman"/>
              </a:defRPr>
            </a:lvl1pPr>
          </a:lstStyle>
          <a:p>
            <a:pPr indent="0" algn="r">
              <a:lnSpc>
                <a:spcPct val="100000"/>
              </a:lnSpc>
              <a:buNone/>
            </a:pPr>
            <a:fld id="{3EDC3687-96CE-4E27-B6B4-0EADFE010903}" type="slidenum">
              <a:rPr lang="es-MX" sz="1200" b="0" u="none" strike="noStrike">
                <a:solidFill>
                  <a:srgbClr val="000000"/>
                </a:solidFill>
                <a:uFillTx/>
                <a:latin typeface="Times New Roman"/>
              </a:rPr>
              <a:t>1</a:t>
            </a:fld>
            <a:endParaRPr lang="es-MX" sz="1200" b="0" u="none" strike="noStrike">
              <a:solidFill>
                <a:srgbClr val="000000"/>
              </a:solidFill>
              <a:uFillTx/>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noRot="1" noChangeAspect="1"/>
          </p:cNvSpPr>
          <p:nvPr>
            <p:ph type="sldImg"/>
          </p:nvPr>
        </p:nvSpPr>
        <p:spPr>
          <a:xfrm>
            <a:off x="717550" y="1162050"/>
            <a:ext cx="5575300" cy="3136900"/>
          </a:xfrm>
          <a:prstGeom prst="rect">
            <a:avLst/>
          </a:prstGeom>
          <a:ln w="0">
            <a:noFill/>
          </a:ln>
        </p:spPr>
      </p:sp>
      <p:sp>
        <p:nvSpPr>
          <p:cNvPr id="127" name="PlaceHolder 2"/>
          <p:cNvSpPr>
            <a:spLocks noGrp="1"/>
          </p:cNvSpPr>
          <p:nvPr>
            <p:ph type="body"/>
          </p:nvPr>
        </p:nvSpPr>
        <p:spPr>
          <a:xfrm>
            <a:off x="700920" y="4473720"/>
            <a:ext cx="5608080" cy="3660120"/>
          </a:xfrm>
          <a:prstGeom prst="rect">
            <a:avLst/>
          </a:prstGeom>
          <a:noFill/>
          <a:ln w="0">
            <a:noFill/>
          </a:ln>
        </p:spPr>
        <p:txBody>
          <a:bodyPr lIns="93240" tIns="46440" rIns="93240" bIns="46440" anchor="t">
            <a:noAutofit/>
          </a:bodyPr>
          <a:lstStyle/>
          <a:p>
            <a:pPr marL="216000" indent="-216000">
              <a:buNone/>
            </a:pPr>
            <a:endParaRPr lang="es-MX" sz="1800" b="0" u="none" strike="noStrike">
              <a:solidFill>
                <a:srgbClr val="000000"/>
              </a:solidFill>
              <a:uFillTx/>
              <a:latin typeface="Arial"/>
            </a:endParaRPr>
          </a:p>
        </p:txBody>
      </p:sp>
      <p:sp>
        <p:nvSpPr>
          <p:cNvPr id="128" name="PlaceHolder 3"/>
          <p:cNvSpPr>
            <a:spLocks noGrp="1"/>
          </p:cNvSpPr>
          <p:nvPr>
            <p:ph type="sldNum" idx="38"/>
          </p:nvPr>
        </p:nvSpPr>
        <p:spPr>
          <a:xfrm>
            <a:off x="3970800" y="8830080"/>
            <a:ext cx="3037320" cy="466200"/>
          </a:xfrm>
          <a:prstGeom prst="rect">
            <a:avLst/>
          </a:prstGeom>
          <a:noFill/>
          <a:ln w="0">
            <a:noFill/>
          </a:ln>
        </p:spPr>
        <p:txBody>
          <a:bodyPr lIns="93240" tIns="46440" rIns="93240" bIns="46440" anchor="b">
            <a:noAutofit/>
          </a:bodyPr>
          <a:lstStyle>
            <a:lvl1pPr indent="0" algn="r">
              <a:lnSpc>
                <a:spcPct val="100000"/>
              </a:lnSpc>
              <a:buNone/>
              <a:defRPr lang="es-MX" sz="1200" b="0" u="none" strike="noStrike">
                <a:solidFill>
                  <a:srgbClr val="000000"/>
                </a:solidFill>
                <a:uFillTx/>
                <a:latin typeface="Times New Roman"/>
              </a:defRPr>
            </a:lvl1pPr>
          </a:lstStyle>
          <a:p>
            <a:pPr indent="0" algn="r">
              <a:lnSpc>
                <a:spcPct val="100000"/>
              </a:lnSpc>
              <a:buNone/>
            </a:pPr>
            <a:fld id="{12DBFBB2-7278-4808-9052-E7951FB6FB22}" type="slidenum">
              <a:rPr lang="es-MX" sz="1200" b="0" u="none" strike="noStrike">
                <a:solidFill>
                  <a:srgbClr val="000000"/>
                </a:solidFill>
                <a:uFillTx/>
                <a:latin typeface="Times New Roman"/>
              </a:rPr>
              <a:t>2</a:t>
            </a:fld>
            <a:endParaRPr lang="es-MX" sz="1200" b="0" u="none" strike="noStrike">
              <a:solidFill>
                <a:srgbClr val="000000"/>
              </a:solidFill>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laceHolder 1"/>
          <p:cNvSpPr>
            <a:spLocks noGrp="1" noRot="1" noChangeAspect="1"/>
          </p:cNvSpPr>
          <p:nvPr>
            <p:ph type="sldImg"/>
          </p:nvPr>
        </p:nvSpPr>
        <p:spPr>
          <a:xfrm>
            <a:off x="717480" y="1162080"/>
            <a:ext cx="5574960" cy="3136680"/>
          </a:xfrm>
          <a:prstGeom prst="rect">
            <a:avLst/>
          </a:prstGeom>
          <a:ln w="0">
            <a:noFill/>
          </a:ln>
        </p:spPr>
      </p:sp>
      <p:sp>
        <p:nvSpPr>
          <p:cNvPr id="130" name="PlaceHolder 2"/>
          <p:cNvSpPr>
            <a:spLocks noGrp="1"/>
          </p:cNvSpPr>
          <p:nvPr>
            <p:ph type="body"/>
          </p:nvPr>
        </p:nvSpPr>
        <p:spPr>
          <a:xfrm>
            <a:off x="700920" y="4473720"/>
            <a:ext cx="5608080" cy="3660120"/>
          </a:xfrm>
          <a:prstGeom prst="rect">
            <a:avLst/>
          </a:prstGeom>
          <a:noFill/>
          <a:ln w="0">
            <a:noFill/>
          </a:ln>
        </p:spPr>
        <p:txBody>
          <a:bodyPr lIns="93240" tIns="46440" rIns="93240" bIns="46440" anchor="t">
            <a:noAutofit/>
          </a:bodyPr>
          <a:lstStyle/>
          <a:p>
            <a:pPr marL="216000" indent="-216000">
              <a:buNone/>
            </a:pPr>
            <a:endParaRPr lang="es-MX" sz="1800" b="0" u="none" strike="noStrike">
              <a:solidFill>
                <a:srgbClr val="000000"/>
              </a:solidFill>
              <a:uFillTx/>
              <a:latin typeface="Arial"/>
            </a:endParaRPr>
          </a:p>
        </p:txBody>
      </p:sp>
      <p:sp>
        <p:nvSpPr>
          <p:cNvPr id="131" name="PlaceHolder 3"/>
          <p:cNvSpPr>
            <a:spLocks noGrp="1"/>
          </p:cNvSpPr>
          <p:nvPr>
            <p:ph type="sldNum" idx="39"/>
          </p:nvPr>
        </p:nvSpPr>
        <p:spPr>
          <a:xfrm>
            <a:off x="3970800" y="8830080"/>
            <a:ext cx="3037320" cy="466200"/>
          </a:xfrm>
          <a:prstGeom prst="rect">
            <a:avLst/>
          </a:prstGeom>
          <a:noFill/>
          <a:ln w="0">
            <a:noFill/>
          </a:ln>
        </p:spPr>
        <p:txBody>
          <a:bodyPr lIns="93240" tIns="46440" rIns="93240" bIns="46440" anchor="b">
            <a:noAutofit/>
          </a:bodyPr>
          <a:lstStyle>
            <a:lvl1pPr indent="0" algn="r">
              <a:lnSpc>
                <a:spcPct val="100000"/>
              </a:lnSpc>
              <a:buNone/>
              <a:defRPr lang="es-MX" sz="1200" b="0" u="none" strike="noStrike">
                <a:solidFill>
                  <a:srgbClr val="000000"/>
                </a:solidFill>
                <a:uFillTx/>
                <a:latin typeface="Times New Roman"/>
              </a:defRPr>
            </a:lvl1pPr>
          </a:lstStyle>
          <a:p>
            <a:pPr indent="0" algn="r">
              <a:lnSpc>
                <a:spcPct val="100000"/>
              </a:lnSpc>
              <a:buNone/>
            </a:pPr>
            <a:fld id="{DE491BB6-D054-4961-A67F-9B1B12A05429}" type="slidenum">
              <a:rPr lang="es-MX" sz="1200" b="0" u="none" strike="noStrike">
                <a:solidFill>
                  <a:srgbClr val="000000"/>
                </a:solidFill>
                <a:uFillTx/>
                <a:latin typeface="Times New Roman"/>
              </a:rPr>
              <a:t>7</a:t>
            </a:fld>
            <a:endParaRPr lang="es-MX" sz="1200" b="0" u="none" strike="noStrike">
              <a:solidFill>
                <a:srgbClr val="000000"/>
              </a:solidFill>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717550" y="1162050"/>
            <a:ext cx="5575300" cy="3136900"/>
          </a:xfrm>
          <a:prstGeom prst="rect">
            <a:avLst/>
          </a:prstGeom>
          <a:ln w="0">
            <a:noFill/>
          </a:ln>
        </p:spPr>
      </p:sp>
      <p:sp>
        <p:nvSpPr>
          <p:cNvPr id="133" name="PlaceHolder 2"/>
          <p:cNvSpPr>
            <a:spLocks noGrp="1"/>
          </p:cNvSpPr>
          <p:nvPr>
            <p:ph type="body"/>
          </p:nvPr>
        </p:nvSpPr>
        <p:spPr>
          <a:xfrm>
            <a:off x="700920" y="4473720"/>
            <a:ext cx="5608080" cy="3660120"/>
          </a:xfrm>
          <a:prstGeom prst="rect">
            <a:avLst/>
          </a:prstGeom>
          <a:noFill/>
          <a:ln w="0">
            <a:noFill/>
          </a:ln>
        </p:spPr>
        <p:txBody>
          <a:bodyPr lIns="93240" tIns="46440" rIns="93240" bIns="46440" anchor="t">
            <a:noAutofit/>
          </a:bodyPr>
          <a:lstStyle/>
          <a:p>
            <a:pPr marL="216000" indent="-216000">
              <a:buNone/>
            </a:pPr>
            <a:endParaRPr lang="es-MX" sz="1800" b="0" u="none" strike="noStrike">
              <a:solidFill>
                <a:srgbClr val="000000"/>
              </a:solidFill>
              <a:uFillTx/>
              <a:latin typeface="Arial"/>
            </a:endParaRPr>
          </a:p>
        </p:txBody>
      </p:sp>
      <p:sp>
        <p:nvSpPr>
          <p:cNvPr id="134" name="PlaceHolder 3"/>
          <p:cNvSpPr>
            <a:spLocks noGrp="1"/>
          </p:cNvSpPr>
          <p:nvPr>
            <p:ph type="sldNum" idx="40"/>
          </p:nvPr>
        </p:nvSpPr>
        <p:spPr>
          <a:xfrm>
            <a:off x="3970800" y="8830080"/>
            <a:ext cx="3037320" cy="466200"/>
          </a:xfrm>
          <a:prstGeom prst="rect">
            <a:avLst/>
          </a:prstGeom>
          <a:noFill/>
          <a:ln w="0">
            <a:noFill/>
          </a:ln>
        </p:spPr>
        <p:txBody>
          <a:bodyPr lIns="93240" tIns="46440" rIns="93240" bIns="46440" anchor="b">
            <a:noAutofit/>
          </a:bodyPr>
          <a:lstStyle>
            <a:lvl1pPr indent="0" algn="r">
              <a:lnSpc>
                <a:spcPct val="100000"/>
              </a:lnSpc>
              <a:buNone/>
              <a:defRPr lang="es-MX" sz="1200" b="0" u="none" strike="noStrike">
                <a:solidFill>
                  <a:srgbClr val="000000"/>
                </a:solidFill>
                <a:uFillTx/>
                <a:latin typeface="Times New Roman"/>
              </a:defRPr>
            </a:lvl1pPr>
          </a:lstStyle>
          <a:p>
            <a:pPr indent="0" algn="r">
              <a:lnSpc>
                <a:spcPct val="100000"/>
              </a:lnSpc>
              <a:buNone/>
            </a:pPr>
            <a:fld id="{F3B5FDE9-0E34-49F1-85E4-53E3A8E7E42A}" type="slidenum">
              <a:rPr lang="es-MX" sz="1200" b="0" u="none" strike="noStrike">
                <a:solidFill>
                  <a:srgbClr val="000000"/>
                </a:solidFill>
                <a:uFillTx/>
                <a:latin typeface="Times New Roman"/>
              </a:rPr>
              <a:t>8</a:t>
            </a:fld>
            <a:endParaRPr lang="es-MX" sz="1200" b="0" u="none" strike="noStrike">
              <a:solidFill>
                <a:srgbClr val="000000"/>
              </a:solidFill>
              <a:uFillTx/>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Calibri"/>
            </a:endParaRPr>
          </a:p>
        </p:txBody>
      </p:sp>
      <p:sp>
        <p:nvSpPr>
          <p:cNvPr id="5"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es-MX" sz="3200" b="0" u="none" strike="noStrike">
              <a:solidFill>
                <a:srgbClr val="000000"/>
              </a:solidFill>
              <a:uFillTx/>
              <a:latin typeface="Arial"/>
            </a:endParaRPr>
          </a:p>
        </p:txBody>
      </p:sp>
      <p:sp>
        <p:nvSpPr>
          <p:cNvPr id="2" name="PlaceHolder 3"/>
          <p:cNvSpPr>
            <a:spLocks noGrp="1"/>
          </p:cNvSpPr>
          <p:nvPr>
            <p:ph type="ftr" idx="2"/>
          </p:nvPr>
        </p:nvSpPr>
        <p:spPr/>
        <p:txBody>
          <a:bodyPr/>
          <a:lstStyle/>
          <a:p>
            <a:r>
              <a:t>Footer</a:t>
            </a:r>
          </a:p>
        </p:txBody>
      </p:sp>
      <p:sp>
        <p:nvSpPr>
          <p:cNvPr id="3" name="PlaceHolder 4"/>
          <p:cNvSpPr>
            <a:spLocks noGrp="1"/>
          </p:cNvSpPr>
          <p:nvPr>
            <p:ph type="sldNum" idx="3"/>
          </p:nvPr>
        </p:nvSpPr>
        <p:spPr/>
        <p:txBody>
          <a:bodyPr/>
          <a:lstStyle/>
          <a:p>
            <a:fld id="{3EE5FA16-4F6A-48F9-9B27-5DAAC5033DB5}" type="slidenum">
              <a:t>‹Nº›</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ítulo y objetos">
    <p:spTree>
      <p:nvGrpSpPr>
        <p:cNvPr id="1" name=""/>
        <p:cNvGrpSpPr/>
        <p:nvPr/>
      </p:nvGrpSpPr>
      <p:grpSpPr>
        <a:xfrm>
          <a:off x="0" y="0"/>
          <a:ext cx="0" cy="0"/>
          <a:chOff x="0" y="0"/>
          <a:chExt cx="0" cy="0"/>
        </a:xfrm>
      </p:grpSpPr>
      <p:sp>
        <p:nvSpPr>
          <p:cNvPr id="2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Calibri"/>
            </a:endParaRPr>
          </a:p>
        </p:txBody>
      </p:sp>
      <p:sp>
        <p:nvSpPr>
          <p:cNvPr id="28"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es-MX" sz="3200" b="0" u="none" strike="noStrike">
              <a:solidFill>
                <a:srgbClr val="000000"/>
              </a:solidFill>
              <a:uFillTx/>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777934BE-A322-45B7-BC9F-25DF5828666B}" type="slidenum">
              <a:t>‹Nº›</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Calibri"/>
            </a:endParaRPr>
          </a:p>
        </p:txBody>
      </p:sp>
      <p:sp>
        <p:nvSpPr>
          <p:cNvPr id="30"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64348FDC-E9B9-4B51-B57D-4943CDCC19E1}" type="slidenum">
              <a:t>‹Nº›</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cabezado de sección">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57388146-5AEB-4CA0-B503-AC1C136C78F0}" type="slidenum">
              <a:t>‹Nº›</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Calibri"/>
            </a:endParaRPr>
          </a:p>
        </p:txBody>
      </p:sp>
      <p:sp>
        <p:nvSpPr>
          <p:cNvPr id="43"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Calibri"/>
            </a:endParaRPr>
          </a:p>
        </p:txBody>
      </p:sp>
      <p:sp>
        <p:nvSpPr>
          <p:cNvPr id="44"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Calibri"/>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3079EB92-6BCF-4CCC-9A44-0B62DC4273E3}" type="slidenum">
              <a:t>‹Nº›</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omparació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E35FB943-D688-489D-9F9A-2726B81BB8DF}" type="slidenum">
              <a:t>‹Nº›</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Calibri"/>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81D2FE54-6618-47F4-863E-9EE003990D24}" type="slidenum">
              <a:t>‹Nº›</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E1A6E0C6-AC73-40F5-BDC9-8BD4C18366DD}" type="slidenum">
              <a:t>‹Nº›</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Contenido con título">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950680F8-7027-4EAD-AF8C-C2CB3567AE51}" type="slidenum">
              <a:t>‹Nº›</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Imagen con título">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89E0E8C3-F068-4C5D-A807-8410FB46107E}" type="slidenum">
              <a:t>‹Nº›</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48902C8B-B83C-4D93-BA98-BBA7C1C14C32}" type="slidenum">
              <a:t>‹Nº›</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2935DCF5-04B6-433B-B697-1C6103CD7ECE}" type="slidenum">
              <a:t>‹Nº›</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ítulo y objetos">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Calibri"/>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CA3D90DD-D85D-430F-8AD2-4B79981D4AF4}" type="slidenum">
              <a:t>‹Nº›</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ítulo y objetos">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Calibri"/>
            </a:endParaRPr>
          </a:p>
        </p:txBody>
      </p:sp>
      <p:sp>
        <p:nvSpPr>
          <p:cNvPr id="23"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Calibri"/>
            </a:endParaRPr>
          </a:p>
        </p:txBody>
      </p:sp>
      <p:sp>
        <p:nvSpPr>
          <p:cNvPr id="24"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Calibri"/>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2E2CD012-A0E7-407A-B612-8477D98D7266}" type="slidenum">
              <a:t>‹Nº›</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ítulo y objetos">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91903163-F6F9-4EF1-A4AE-8A1EFF26944D}" type="slidenum">
              <a:t>‹Nº›</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ítulo y objetos">
    <p:spTree>
      <p:nvGrpSpPr>
        <p:cNvPr id="1" name=""/>
        <p:cNvGrpSpPr/>
        <p:nvPr/>
      </p:nvGrpSpPr>
      <p:grpSpPr>
        <a:xfrm>
          <a:off x="0" y="0"/>
          <a:ext cx="0" cy="0"/>
          <a:chOff x="0" y="0"/>
          <a:chExt cx="0" cy="0"/>
        </a:xfrm>
      </p:grpSpPr>
      <p:sp>
        <p:nvSpPr>
          <p:cNvPr id="2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Calibri"/>
            </a:endParaRPr>
          </a:p>
        </p:txBody>
      </p:sp>
      <p:sp>
        <p:nvSpPr>
          <p:cNvPr id="26"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C97852F7-D06C-4400-B392-E659CC44FC1A}" type="slidenum">
              <a:t>‹Nº›</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Título y objetos">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8BC07188-A6CC-42E6-8AC8-F54E7BABC8CC}" type="slidenum">
              <a:t>‹Nº›</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objetos">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A07475F3-5ADB-4D87-AFB7-A6FC6F1FCB09}" type="slidenum">
              <a:t>‹Nº›</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p>
            <a:pPr indent="0" algn="ctr" defTabSz="914400">
              <a:lnSpc>
                <a:spcPct val="90000"/>
              </a:lnSpc>
              <a:buNone/>
            </a:pPr>
            <a:r>
              <a:rPr lang="es-ES" sz="6000" b="0" u="none" strike="noStrike">
                <a:solidFill>
                  <a:schemeClr val="dk1"/>
                </a:solidFill>
                <a:uFillTx/>
                <a:latin typeface="Calibri Light"/>
              </a:rPr>
              <a:t>Haga clic para modificar el estilo de título del patrón</a:t>
            </a:r>
            <a:endParaRPr lang="en-US" sz="6000" b="0" u="none" strike="noStrike">
              <a:solidFill>
                <a:schemeClr val="dk1"/>
              </a:solidFill>
              <a:uFillTx/>
              <a:latin typeface="Calibri"/>
            </a:endParaRPr>
          </a:p>
        </p:txBody>
      </p:sp>
      <p:sp>
        <p:nvSpPr>
          <p:cNvPr id="5"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&lt;fecha/hora&gt;</a:t>
            </a:r>
            <a:endParaRPr lang="es-MX" sz="1200" b="0" u="none" strike="noStrike">
              <a:solidFill>
                <a:srgbClr val="000000"/>
              </a:solidFill>
              <a:uFillTx/>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&lt;pie de página&gt;</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62CE093A-E90B-4BE3-A4F0-739278C2AD59}"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es-ES" sz="3200" b="0" u="none" strike="noStrike">
                <a:solidFill>
                  <a:schemeClr val="dk1"/>
                </a:solidFill>
                <a:uFillTx/>
                <a:latin typeface="Calibri Light"/>
              </a:rPr>
              <a:t>Haga clic para modificar el estilo de título del patrón</a:t>
            </a:r>
            <a:endParaRPr lang="en-US" sz="3200" b="0" u="none" strike="noStrike">
              <a:solidFill>
                <a:schemeClr val="dk1"/>
              </a:solidFill>
              <a:uFillTx/>
              <a:latin typeface="Calibri"/>
            </a:endParaRPr>
          </a:p>
        </p:txBody>
      </p:sp>
      <p:sp>
        <p:nvSpPr>
          <p:cNvPr id="62"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s-ES" sz="3200" b="0" u="none" strike="noStrike">
                <a:solidFill>
                  <a:schemeClr val="dk1"/>
                </a:solidFill>
                <a:uFillTx/>
                <a:latin typeface="Calibri"/>
              </a:rPr>
              <a:t>Haga clic para modificar los estilos de texto del patrón</a:t>
            </a:r>
            <a:endParaRPr lang="en-US" sz="3200" b="0" u="none" strike="noStrike">
              <a:solidFill>
                <a:schemeClr val="dk1"/>
              </a:solidFill>
              <a:uFillTx/>
              <a:latin typeface="Calibri"/>
            </a:endParaRPr>
          </a:p>
          <a:p>
            <a:pPr marL="685800" lvl="1" indent="-228600" defTabSz="914400">
              <a:lnSpc>
                <a:spcPct val="90000"/>
              </a:lnSpc>
              <a:spcBef>
                <a:spcPts val="499"/>
              </a:spcBef>
              <a:buClr>
                <a:srgbClr val="000000"/>
              </a:buClr>
              <a:buFont typeface="Arial"/>
              <a:buChar char="•"/>
            </a:pPr>
            <a:r>
              <a:rPr lang="es-ES" sz="2800" b="0" u="none" strike="noStrike">
                <a:solidFill>
                  <a:schemeClr val="dk1"/>
                </a:solidFill>
                <a:uFillTx/>
                <a:latin typeface="Calibri"/>
              </a:rPr>
              <a:t>Segundo nivel</a:t>
            </a:r>
            <a:endParaRPr lang="en-US" sz="2800" b="0" u="none" strike="noStrike">
              <a:solidFill>
                <a:schemeClr val="dk1"/>
              </a:solidFill>
              <a:uFillTx/>
              <a:latin typeface="Calibri"/>
            </a:endParaRPr>
          </a:p>
          <a:p>
            <a:pPr marL="1143000" lvl="2" indent="-228600" defTabSz="914400">
              <a:lnSpc>
                <a:spcPct val="90000"/>
              </a:lnSpc>
              <a:spcBef>
                <a:spcPts val="499"/>
              </a:spcBef>
              <a:buClr>
                <a:srgbClr val="000000"/>
              </a:buClr>
              <a:buFont typeface="Arial"/>
              <a:buChar char="•"/>
            </a:pPr>
            <a:r>
              <a:rPr lang="es-ES" sz="2400" b="0" u="none" strike="noStrike">
                <a:solidFill>
                  <a:schemeClr val="dk1"/>
                </a:solidFill>
                <a:uFillTx/>
                <a:latin typeface="Calibri"/>
              </a:rPr>
              <a:t>Tercer nivel</a:t>
            </a:r>
            <a:endParaRPr lang="en-US" sz="2400" b="0" u="none" strike="noStrike">
              <a:solidFill>
                <a:schemeClr val="dk1"/>
              </a:solidFill>
              <a:uFillTx/>
              <a:latin typeface="Calibri"/>
            </a:endParaRPr>
          </a:p>
          <a:p>
            <a:pPr marL="1600200" lvl="3" indent="-228600" defTabSz="914400">
              <a:lnSpc>
                <a:spcPct val="90000"/>
              </a:lnSpc>
              <a:spcBef>
                <a:spcPts val="499"/>
              </a:spcBef>
              <a:buClr>
                <a:srgbClr val="000000"/>
              </a:buClr>
              <a:buFont typeface="Arial"/>
              <a:buChar char="•"/>
            </a:pPr>
            <a:r>
              <a:rPr lang="es-ES" sz="2000" b="0" u="none" strike="noStrike">
                <a:solidFill>
                  <a:schemeClr val="dk1"/>
                </a:solidFill>
                <a:uFillTx/>
                <a:latin typeface="Calibri"/>
              </a:rPr>
              <a:t>Cuarto nivel</a:t>
            </a:r>
            <a:endParaRPr lang="en-US" sz="2000" b="0" u="none" strike="noStrike">
              <a:solidFill>
                <a:schemeClr val="dk1"/>
              </a:solidFill>
              <a:uFillTx/>
              <a:latin typeface="Calibri"/>
            </a:endParaRPr>
          </a:p>
          <a:p>
            <a:pPr marL="2057400" lvl="4" indent="-228600" defTabSz="914400">
              <a:lnSpc>
                <a:spcPct val="90000"/>
              </a:lnSpc>
              <a:spcBef>
                <a:spcPts val="499"/>
              </a:spcBef>
              <a:buClr>
                <a:srgbClr val="000000"/>
              </a:buClr>
              <a:buFont typeface="Arial"/>
              <a:buChar char="•"/>
            </a:pPr>
            <a:r>
              <a:rPr lang="es-ES" sz="2000" b="0" u="none" strike="noStrike">
                <a:solidFill>
                  <a:schemeClr val="dk1"/>
                </a:solidFill>
                <a:uFillTx/>
                <a:latin typeface="Calibri"/>
              </a:rPr>
              <a:t>Quinto nivel</a:t>
            </a:r>
            <a:endParaRPr lang="en-US" sz="2000" b="0" u="none" strike="noStrike">
              <a:solidFill>
                <a:schemeClr val="dk1"/>
              </a:solidFill>
              <a:uFillTx/>
              <a:latin typeface="Calibri"/>
            </a:endParaRPr>
          </a:p>
        </p:txBody>
      </p:sp>
      <p:sp>
        <p:nvSpPr>
          <p:cNvPr id="63"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es-ES" sz="1600" b="0" u="none" strike="noStrike">
                <a:solidFill>
                  <a:schemeClr val="dk1"/>
                </a:solidFill>
                <a:uFillTx/>
                <a:latin typeface="Calibri"/>
              </a:rPr>
              <a:t>Haga clic para modificar los estilos de texto del patrón</a:t>
            </a:r>
            <a:endParaRPr lang="en-US" sz="1600" b="0" u="none" strike="noStrike">
              <a:solidFill>
                <a:schemeClr val="dk1"/>
              </a:solidFill>
              <a:uFillTx/>
              <a:latin typeface="Calibri"/>
            </a:endParaRPr>
          </a:p>
        </p:txBody>
      </p:sp>
      <p:sp>
        <p:nvSpPr>
          <p:cNvPr id="64" name="PlaceHolder 4"/>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65" name="PlaceHolder 5"/>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66" name="PlaceHolder 6"/>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F04ACD6D-9216-4303-9B0B-3BBFA4A4172B}"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es-ES" sz="3200" b="0" u="none" strike="noStrike">
                <a:solidFill>
                  <a:schemeClr val="dk1"/>
                </a:solidFill>
                <a:uFillTx/>
                <a:latin typeface="Calibri Light"/>
              </a:rPr>
              <a:t>Haga clic para modificar el estilo de título del patrón</a:t>
            </a:r>
            <a:endParaRPr lang="en-US" sz="3200" b="0" u="none" strike="noStrike">
              <a:solidFill>
                <a:schemeClr val="dk1"/>
              </a:solidFill>
              <a:uFillTx/>
              <a:latin typeface="Calibri"/>
            </a:endParaRPr>
          </a:p>
        </p:txBody>
      </p:sp>
      <p:sp>
        <p:nvSpPr>
          <p:cNvPr id="68"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p>
            <a:pPr indent="0" defTabSz="457200">
              <a:lnSpc>
                <a:spcPct val="100000"/>
              </a:lnSpc>
              <a:buNone/>
              <a:tabLst>
                <a:tab pos="0" algn="l"/>
              </a:tabLst>
            </a:pPr>
            <a:r>
              <a:rPr lang="es-ES" sz="3200" b="0" u="none" strike="noStrike">
                <a:solidFill>
                  <a:schemeClr val="dk1"/>
                </a:solidFill>
                <a:uFillTx/>
                <a:latin typeface="Calibri"/>
              </a:rPr>
              <a:t>Haga clic en el icono para agregar una imagen</a:t>
            </a:r>
            <a:endParaRPr lang="en-US" sz="3200" b="0" u="none" strike="noStrike">
              <a:solidFill>
                <a:schemeClr val="dk1"/>
              </a:solidFill>
              <a:uFillTx/>
              <a:latin typeface="Calibri"/>
            </a:endParaRPr>
          </a:p>
        </p:txBody>
      </p:sp>
      <p:sp>
        <p:nvSpPr>
          <p:cNvPr id="69"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es-ES" sz="1600" b="0" u="none" strike="noStrike">
                <a:solidFill>
                  <a:schemeClr val="dk1"/>
                </a:solidFill>
                <a:uFillTx/>
                <a:latin typeface="Calibri"/>
              </a:rPr>
              <a:t>Haga clic para modificar los estilos de texto del patrón</a:t>
            </a:r>
            <a:endParaRPr lang="en-US" sz="1600" b="0" u="none" strike="noStrike">
              <a:solidFill>
                <a:schemeClr val="dk1"/>
              </a:solidFill>
              <a:uFillTx/>
              <a:latin typeface="Calibri"/>
            </a:endParaRPr>
          </a:p>
        </p:txBody>
      </p:sp>
      <p:sp>
        <p:nvSpPr>
          <p:cNvPr id="70" name="PlaceHolder 4"/>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71" name="PlaceHolder 5"/>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72" name="PlaceHolder 6"/>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7A5AFEA2-4A07-4A0C-953F-8AADC2915B23}"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s-ES" sz="4400" b="0" u="none" strike="noStrike">
                <a:solidFill>
                  <a:schemeClr val="dk1"/>
                </a:solidFill>
                <a:uFillTx/>
                <a:latin typeface="Calibri Light"/>
              </a:rPr>
              <a:t>Haga clic para modificar el estilo de título del patrón</a:t>
            </a:r>
            <a:endParaRPr lang="en-US" sz="4400" b="0" u="none" strike="noStrike">
              <a:solidFill>
                <a:schemeClr val="dk1"/>
              </a:solidFill>
              <a:uFillTx/>
              <a:latin typeface="Calibri"/>
            </a:endParaRPr>
          </a:p>
        </p:txBody>
      </p:sp>
      <p:sp>
        <p:nvSpPr>
          <p:cNvPr id="7" name="PlaceHolder 2"/>
          <p:cNvSpPr>
            <a:spLocks noGrp="1"/>
          </p:cNvSpPr>
          <p:nvPr>
            <p:ph type="body"/>
          </p:nvPr>
        </p:nvSpPr>
        <p:spPr>
          <a:xfrm>
            <a:off x="838080" y="1825560"/>
            <a:ext cx="10515240" cy="435096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es-ES" sz="2800" b="0" u="none" strike="noStrike">
                <a:solidFill>
                  <a:schemeClr val="dk1"/>
                </a:solidFill>
                <a:uFillTx/>
                <a:latin typeface="Calibri"/>
              </a:rPr>
              <a:t>Haga clic para modificar los estilos de texto del patrón</a:t>
            </a:r>
            <a:endParaRPr lang="en-US" sz="2800" b="0" u="none" strike="noStrike">
              <a:solidFill>
                <a:schemeClr val="dk1"/>
              </a:solidFill>
              <a:uFillTx/>
              <a:latin typeface="Calibri"/>
            </a:endParaRPr>
          </a:p>
          <a:p>
            <a:pPr marL="685800" lvl="1" indent="-228600" defTabSz="914400">
              <a:lnSpc>
                <a:spcPct val="90000"/>
              </a:lnSpc>
              <a:spcBef>
                <a:spcPts val="499"/>
              </a:spcBef>
              <a:buClr>
                <a:srgbClr val="000000"/>
              </a:buClr>
              <a:buFont typeface="Arial"/>
              <a:buChar char="•"/>
            </a:pPr>
            <a:r>
              <a:rPr lang="es-ES" sz="2400" b="0" u="none" strike="noStrike">
                <a:solidFill>
                  <a:schemeClr val="dk1"/>
                </a:solidFill>
                <a:uFillTx/>
                <a:latin typeface="Calibri"/>
              </a:rPr>
              <a:t>Segundo nivel</a:t>
            </a:r>
            <a:endParaRPr lang="en-US" sz="2400" b="0" u="none" strike="noStrike">
              <a:solidFill>
                <a:schemeClr val="dk1"/>
              </a:solidFill>
              <a:uFillTx/>
              <a:latin typeface="Calibri"/>
            </a:endParaRPr>
          </a:p>
          <a:p>
            <a:pPr marL="1143000" lvl="2" indent="-228600" defTabSz="914400">
              <a:lnSpc>
                <a:spcPct val="90000"/>
              </a:lnSpc>
              <a:spcBef>
                <a:spcPts val="499"/>
              </a:spcBef>
              <a:buClr>
                <a:srgbClr val="000000"/>
              </a:buClr>
              <a:buFont typeface="Arial"/>
              <a:buChar char="•"/>
            </a:pPr>
            <a:r>
              <a:rPr lang="es-ES" sz="2000" b="0" u="none" strike="noStrike">
                <a:solidFill>
                  <a:schemeClr val="dk1"/>
                </a:solidFill>
                <a:uFillTx/>
                <a:latin typeface="Calibri"/>
              </a:rPr>
              <a:t>Tercer nivel</a:t>
            </a:r>
            <a:endParaRPr lang="en-US" sz="2000" b="0" u="none" strike="noStrike">
              <a:solidFill>
                <a:schemeClr val="dk1"/>
              </a:solidFill>
              <a:uFillTx/>
              <a:latin typeface="Calibri"/>
            </a:endParaRPr>
          </a:p>
          <a:p>
            <a:pPr marL="1600200" lvl="3"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Cuarto nivel</a:t>
            </a:r>
            <a:endParaRPr lang="en-US" sz="1800" b="0" u="none" strike="noStrike">
              <a:solidFill>
                <a:schemeClr val="dk1"/>
              </a:solidFill>
              <a:uFillTx/>
              <a:latin typeface="Calibri"/>
            </a:endParaRPr>
          </a:p>
          <a:p>
            <a:pPr marL="2057400" lvl="4"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Quinto nivel</a:t>
            </a:r>
            <a:endParaRPr lang="en-US" sz="1800" b="0" u="none" strike="noStrike">
              <a:solidFill>
                <a:schemeClr val="dk1"/>
              </a:solidFill>
              <a:uFillTx/>
              <a:latin typeface="Calibri"/>
            </a:endParaRPr>
          </a:p>
        </p:txBody>
      </p:sp>
      <p:sp>
        <p:nvSpPr>
          <p:cNvPr id="8"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9"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10"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4E130BF0-3FBE-4BFD-8CDA-4CF93BD6F1C3}"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8724960" y="365040"/>
            <a:ext cx="2628720" cy="5811480"/>
          </a:xfrm>
          <a:prstGeom prst="rect">
            <a:avLst/>
          </a:prstGeom>
          <a:noFill/>
          <a:ln w="0">
            <a:noFill/>
          </a:ln>
        </p:spPr>
        <p:txBody>
          <a:bodyPr vert="eaVert" lIns="91440" tIns="45720" rIns="91440" bIns="45720" anchor="ctr">
            <a:noAutofit/>
          </a:bodyPr>
          <a:lstStyle/>
          <a:p>
            <a:pPr indent="0" defTabSz="914400">
              <a:lnSpc>
                <a:spcPct val="90000"/>
              </a:lnSpc>
              <a:buNone/>
            </a:pPr>
            <a:r>
              <a:rPr lang="es-ES" sz="4400" b="0" u="none" strike="noStrike">
                <a:solidFill>
                  <a:schemeClr val="dk1"/>
                </a:solidFill>
                <a:uFillTx/>
                <a:latin typeface="Calibri Light"/>
              </a:rPr>
              <a:t>Haga clic para modificar el estilo de título del patrón</a:t>
            </a:r>
            <a:endParaRPr lang="en-US" sz="4400" b="0" u="none" strike="noStrike">
              <a:solidFill>
                <a:schemeClr val="dk1"/>
              </a:solidFill>
              <a:uFillTx/>
              <a:latin typeface="Calibri"/>
            </a:endParaRPr>
          </a:p>
        </p:txBody>
      </p:sp>
      <p:sp>
        <p:nvSpPr>
          <p:cNvPr id="12" name="PlaceHolder 2"/>
          <p:cNvSpPr>
            <a:spLocks noGrp="1"/>
          </p:cNvSpPr>
          <p:nvPr>
            <p:ph type="body"/>
          </p:nvPr>
        </p:nvSpPr>
        <p:spPr>
          <a:xfrm>
            <a:off x="838080" y="365040"/>
            <a:ext cx="7733880" cy="581148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es-ES" sz="2800" b="0" u="none" strike="noStrike">
                <a:solidFill>
                  <a:schemeClr val="dk1"/>
                </a:solidFill>
                <a:uFillTx/>
                <a:latin typeface="Calibri"/>
              </a:rPr>
              <a:t>Haga clic para modificar los estilos de texto del patrón</a:t>
            </a:r>
            <a:endParaRPr lang="en-US" sz="2800" b="0" u="none" strike="noStrike">
              <a:solidFill>
                <a:schemeClr val="dk1"/>
              </a:solidFill>
              <a:uFillTx/>
              <a:latin typeface="Calibri"/>
            </a:endParaRPr>
          </a:p>
          <a:p>
            <a:pPr marL="685800" lvl="1" indent="-228600" defTabSz="914400">
              <a:lnSpc>
                <a:spcPct val="90000"/>
              </a:lnSpc>
              <a:spcBef>
                <a:spcPts val="499"/>
              </a:spcBef>
              <a:buClr>
                <a:srgbClr val="000000"/>
              </a:buClr>
              <a:buFont typeface="Arial"/>
              <a:buChar char="•"/>
            </a:pPr>
            <a:r>
              <a:rPr lang="es-ES" sz="2400" b="0" u="none" strike="noStrike">
                <a:solidFill>
                  <a:schemeClr val="dk1"/>
                </a:solidFill>
                <a:uFillTx/>
                <a:latin typeface="Calibri"/>
              </a:rPr>
              <a:t>Segundo nivel</a:t>
            </a:r>
            <a:endParaRPr lang="en-US" sz="2400" b="0" u="none" strike="noStrike">
              <a:solidFill>
                <a:schemeClr val="dk1"/>
              </a:solidFill>
              <a:uFillTx/>
              <a:latin typeface="Calibri"/>
            </a:endParaRPr>
          </a:p>
          <a:p>
            <a:pPr marL="1143000" lvl="2" indent="-228600" defTabSz="914400">
              <a:lnSpc>
                <a:spcPct val="90000"/>
              </a:lnSpc>
              <a:spcBef>
                <a:spcPts val="499"/>
              </a:spcBef>
              <a:buClr>
                <a:srgbClr val="000000"/>
              </a:buClr>
              <a:buFont typeface="Arial"/>
              <a:buChar char="•"/>
            </a:pPr>
            <a:r>
              <a:rPr lang="es-ES" sz="2000" b="0" u="none" strike="noStrike">
                <a:solidFill>
                  <a:schemeClr val="dk1"/>
                </a:solidFill>
                <a:uFillTx/>
                <a:latin typeface="Calibri"/>
              </a:rPr>
              <a:t>Tercer nivel</a:t>
            </a:r>
            <a:endParaRPr lang="en-US" sz="2000" b="0" u="none" strike="noStrike">
              <a:solidFill>
                <a:schemeClr val="dk1"/>
              </a:solidFill>
              <a:uFillTx/>
              <a:latin typeface="Calibri"/>
            </a:endParaRPr>
          </a:p>
          <a:p>
            <a:pPr marL="1600200" lvl="3"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Cuarto nivel</a:t>
            </a:r>
            <a:endParaRPr lang="en-US" sz="1800" b="0" u="none" strike="noStrike">
              <a:solidFill>
                <a:schemeClr val="dk1"/>
              </a:solidFill>
              <a:uFillTx/>
              <a:latin typeface="Calibri"/>
            </a:endParaRPr>
          </a:p>
          <a:p>
            <a:pPr marL="2057400" lvl="4"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Quinto nivel</a:t>
            </a:r>
            <a:endParaRPr lang="en-US" sz="1800" b="0" u="none" strike="noStrike">
              <a:solidFill>
                <a:schemeClr val="dk1"/>
              </a:solidFill>
              <a:uFillTx/>
              <a:latin typeface="Calibri"/>
            </a:endParaRPr>
          </a:p>
        </p:txBody>
      </p:sp>
      <p:sp>
        <p:nvSpPr>
          <p:cNvPr id="13"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14"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15"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650C78AF-3C6F-4580-83E4-4E9F87A76040}"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s-ES" sz="4400" b="0" u="none" strike="noStrike">
                <a:solidFill>
                  <a:schemeClr val="dk1"/>
                </a:solidFill>
                <a:uFillTx/>
                <a:latin typeface="Calibri Light"/>
              </a:rPr>
              <a:t>Haga clic para modificar el estilo de título del patrón</a:t>
            </a:r>
            <a:endParaRPr lang="en-US" sz="4400" b="0" u="none" strike="noStrike">
              <a:solidFill>
                <a:schemeClr val="dk1"/>
              </a:solidFill>
              <a:uFillTx/>
              <a:latin typeface="Calibri"/>
            </a:endParaRPr>
          </a:p>
        </p:txBody>
      </p:sp>
      <p:sp>
        <p:nvSpPr>
          <p:cNvPr id="17"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s-ES" sz="2800" b="0" u="none" strike="noStrike">
                <a:solidFill>
                  <a:schemeClr val="dk1"/>
                </a:solidFill>
                <a:uFillTx/>
                <a:latin typeface="Calibri"/>
              </a:rPr>
              <a:t>Haga clic para modificar los estilos de texto del patrón</a:t>
            </a:r>
            <a:endParaRPr lang="en-US" sz="2800" b="0" u="none" strike="noStrike">
              <a:solidFill>
                <a:schemeClr val="dk1"/>
              </a:solidFill>
              <a:uFillTx/>
              <a:latin typeface="Calibri"/>
            </a:endParaRPr>
          </a:p>
          <a:p>
            <a:pPr marL="685800" lvl="1" indent="-228600" defTabSz="914400">
              <a:lnSpc>
                <a:spcPct val="90000"/>
              </a:lnSpc>
              <a:spcBef>
                <a:spcPts val="499"/>
              </a:spcBef>
              <a:buClr>
                <a:srgbClr val="000000"/>
              </a:buClr>
              <a:buFont typeface="Arial"/>
              <a:buChar char="•"/>
            </a:pPr>
            <a:r>
              <a:rPr lang="es-ES" sz="2400" b="0" u="none" strike="noStrike">
                <a:solidFill>
                  <a:schemeClr val="dk1"/>
                </a:solidFill>
                <a:uFillTx/>
                <a:latin typeface="Calibri"/>
              </a:rPr>
              <a:t>Segundo nivel</a:t>
            </a:r>
            <a:endParaRPr lang="en-US" sz="2400" b="0" u="none" strike="noStrike">
              <a:solidFill>
                <a:schemeClr val="dk1"/>
              </a:solidFill>
              <a:uFillTx/>
              <a:latin typeface="Calibri"/>
            </a:endParaRPr>
          </a:p>
          <a:p>
            <a:pPr marL="1143000" lvl="2" indent="-228600" defTabSz="914400">
              <a:lnSpc>
                <a:spcPct val="90000"/>
              </a:lnSpc>
              <a:spcBef>
                <a:spcPts val="499"/>
              </a:spcBef>
              <a:buClr>
                <a:srgbClr val="000000"/>
              </a:buClr>
              <a:buFont typeface="Arial"/>
              <a:buChar char="•"/>
            </a:pPr>
            <a:r>
              <a:rPr lang="es-ES" sz="2000" b="0" u="none" strike="noStrike">
                <a:solidFill>
                  <a:schemeClr val="dk1"/>
                </a:solidFill>
                <a:uFillTx/>
                <a:latin typeface="Calibri"/>
              </a:rPr>
              <a:t>Tercer nivel</a:t>
            </a:r>
            <a:endParaRPr lang="en-US" sz="2000" b="0" u="none" strike="noStrike">
              <a:solidFill>
                <a:schemeClr val="dk1"/>
              </a:solidFill>
              <a:uFillTx/>
              <a:latin typeface="Calibri"/>
            </a:endParaRPr>
          </a:p>
          <a:p>
            <a:pPr marL="1600200" lvl="3"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Cuarto nivel</a:t>
            </a:r>
            <a:endParaRPr lang="en-US" sz="1800" b="0" u="none" strike="noStrike">
              <a:solidFill>
                <a:schemeClr val="dk1"/>
              </a:solidFill>
              <a:uFillTx/>
              <a:latin typeface="Calibri"/>
            </a:endParaRPr>
          </a:p>
          <a:p>
            <a:pPr marL="2057400" lvl="4"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Quinto nivel</a:t>
            </a:r>
            <a:endParaRPr lang="en-US" sz="1800" b="0" u="none" strike="noStrike">
              <a:solidFill>
                <a:schemeClr val="dk1"/>
              </a:solidFill>
              <a:uFillTx/>
              <a:latin typeface="Calibri"/>
            </a:endParaRPr>
          </a:p>
        </p:txBody>
      </p:sp>
      <p:sp>
        <p:nvSpPr>
          <p:cNvPr id="18"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19"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20"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A64FC043-B945-40BA-8169-DCFBBE50BB06}"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p>
            <a:pPr indent="0" defTabSz="914400">
              <a:lnSpc>
                <a:spcPct val="90000"/>
              </a:lnSpc>
              <a:buNone/>
            </a:pPr>
            <a:r>
              <a:rPr lang="es-ES" sz="6000" b="0" u="none" strike="noStrike">
                <a:solidFill>
                  <a:schemeClr val="dk1"/>
                </a:solidFill>
                <a:uFillTx/>
                <a:latin typeface="Calibri Light"/>
              </a:rPr>
              <a:t>Haga clic para modificar el estilo de título del patrón</a:t>
            </a:r>
            <a:endParaRPr lang="en-US" sz="6000" b="0" u="none" strike="noStrike">
              <a:solidFill>
                <a:schemeClr val="dk1"/>
              </a:solidFill>
              <a:uFillTx/>
              <a:latin typeface="Calibri"/>
            </a:endParaRPr>
          </a:p>
        </p:txBody>
      </p:sp>
      <p:sp>
        <p:nvSpPr>
          <p:cNvPr id="32"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es-ES" sz="2400" b="0" u="none" strike="noStrike">
                <a:solidFill>
                  <a:schemeClr val="dk1">
                    <a:tint val="75000"/>
                  </a:schemeClr>
                </a:solidFill>
                <a:uFillTx/>
                <a:latin typeface="Calibri"/>
              </a:rPr>
              <a:t>Haga clic para modificar los estilos de texto del patrón</a:t>
            </a:r>
            <a:endParaRPr lang="en-US" sz="2400" b="0" u="none" strike="noStrike">
              <a:solidFill>
                <a:schemeClr val="dk1"/>
              </a:solidFill>
              <a:uFillTx/>
              <a:latin typeface="Calibri"/>
            </a:endParaRPr>
          </a:p>
        </p:txBody>
      </p:sp>
      <p:sp>
        <p:nvSpPr>
          <p:cNvPr id="33"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34"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35"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502A0DBC-E74A-47AD-A6B6-A3946A2D52D6}"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s-ES" sz="4400" b="0" u="none" strike="noStrike">
                <a:solidFill>
                  <a:schemeClr val="dk1"/>
                </a:solidFill>
                <a:uFillTx/>
                <a:latin typeface="Calibri Light"/>
              </a:rPr>
              <a:t>Haga clic para modificar el estilo de título del patrón</a:t>
            </a:r>
            <a:endParaRPr lang="en-US" sz="4400" b="0" u="none" strike="noStrike">
              <a:solidFill>
                <a:schemeClr val="dk1"/>
              </a:solidFill>
              <a:uFillTx/>
              <a:latin typeface="Calibri"/>
            </a:endParaRPr>
          </a:p>
        </p:txBody>
      </p:sp>
      <p:sp>
        <p:nvSpPr>
          <p:cNvPr id="37"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s-ES" sz="2800" b="0" u="none" strike="noStrike">
                <a:solidFill>
                  <a:schemeClr val="dk1"/>
                </a:solidFill>
                <a:uFillTx/>
                <a:latin typeface="Calibri"/>
              </a:rPr>
              <a:t>Haga clic para modificar los estilos de texto del patrón</a:t>
            </a:r>
            <a:endParaRPr lang="en-US" sz="2800" b="0" u="none" strike="noStrike">
              <a:solidFill>
                <a:schemeClr val="dk1"/>
              </a:solidFill>
              <a:uFillTx/>
              <a:latin typeface="Calibri"/>
            </a:endParaRPr>
          </a:p>
          <a:p>
            <a:pPr marL="685800" lvl="1" indent="-228600" defTabSz="914400">
              <a:lnSpc>
                <a:spcPct val="90000"/>
              </a:lnSpc>
              <a:spcBef>
                <a:spcPts val="499"/>
              </a:spcBef>
              <a:buClr>
                <a:srgbClr val="000000"/>
              </a:buClr>
              <a:buFont typeface="Arial"/>
              <a:buChar char="•"/>
            </a:pPr>
            <a:r>
              <a:rPr lang="es-ES" sz="2400" b="0" u="none" strike="noStrike">
                <a:solidFill>
                  <a:schemeClr val="dk1"/>
                </a:solidFill>
                <a:uFillTx/>
                <a:latin typeface="Calibri"/>
              </a:rPr>
              <a:t>Segundo nivel</a:t>
            </a:r>
            <a:endParaRPr lang="en-US" sz="2400" b="0" u="none" strike="noStrike">
              <a:solidFill>
                <a:schemeClr val="dk1"/>
              </a:solidFill>
              <a:uFillTx/>
              <a:latin typeface="Calibri"/>
            </a:endParaRPr>
          </a:p>
          <a:p>
            <a:pPr marL="1143000" lvl="2" indent="-228600" defTabSz="914400">
              <a:lnSpc>
                <a:spcPct val="90000"/>
              </a:lnSpc>
              <a:spcBef>
                <a:spcPts val="499"/>
              </a:spcBef>
              <a:buClr>
                <a:srgbClr val="000000"/>
              </a:buClr>
              <a:buFont typeface="Arial"/>
              <a:buChar char="•"/>
            </a:pPr>
            <a:r>
              <a:rPr lang="es-ES" sz="2000" b="0" u="none" strike="noStrike">
                <a:solidFill>
                  <a:schemeClr val="dk1"/>
                </a:solidFill>
                <a:uFillTx/>
                <a:latin typeface="Calibri"/>
              </a:rPr>
              <a:t>Tercer nivel</a:t>
            </a:r>
            <a:endParaRPr lang="en-US" sz="2000" b="0" u="none" strike="noStrike">
              <a:solidFill>
                <a:schemeClr val="dk1"/>
              </a:solidFill>
              <a:uFillTx/>
              <a:latin typeface="Calibri"/>
            </a:endParaRPr>
          </a:p>
          <a:p>
            <a:pPr marL="1600200" lvl="3"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Cuarto nivel</a:t>
            </a:r>
            <a:endParaRPr lang="en-US" sz="1800" b="0" u="none" strike="noStrike">
              <a:solidFill>
                <a:schemeClr val="dk1"/>
              </a:solidFill>
              <a:uFillTx/>
              <a:latin typeface="Calibri"/>
            </a:endParaRPr>
          </a:p>
          <a:p>
            <a:pPr marL="2057400" lvl="4"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Quinto nivel</a:t>
            </a:r>
            <a:endParaRPr lang="en-US" sz="1800" b="0" u="none" strike="noStrike">
              <a:solidFill>
                <a:schemeClr val="dk1"/>
              </a:solidFill>
              <a:uFillTx/>
              <a:latin typeface="Calibri"/>
            </a:endParaRPr>
          </a:p>
        </p:txBody>
      </p:sp>
      <p:sp>
        <p:nvSpPr>
          <p:cNvPr id="38"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s-ES" sz="2800" b="0" u="none" strike="noStrike">
                <a:solidFill>
                  <a:schemeClr val="dk1"/>
                </a:solidFill>
                <a:uFillTx/>
                <a:latin typeface="Calibri"/>
              </a:rPr>
              <a:t>Haga clic para modificar los estilos de texto del patrón</a:t>
            </a:r>
            <a:endParaRPr lang="en-US" sz="2800" b="0" u="none" strike="noStrike">
              <a:solidFill>
                <a:schemeClr val="dk1"/>
              </a:solidFill>
              <a:uFillTx/>
              <a:latin typeface="Calibri"/>
            </a:endParaRPr>
          </a:p>
          <a:p>
            <a:pPr marL="685800" lvl="1" indent="-228600" defTabSz="914400">
              <a:lnSpc>
                <a:spcPct val="90000"/>
              </a:lnSpc>
              <a:spcBef>
                <a:spcPts val="499"/>
              </a:spcBef>
              <a:buClr>
                <a:srgbClr val="000000"/>
              </a:buClr>
              <a:buFont typeface="Arial"/>
              <a:buChar char="•"/>
            </a:pPr>
            <a:r>
              <a:rPr lang="es-ES" sz="2400" b="0" u="none" strike="noStrike">
                <a:solidFill>
                  <a:schemeClr val="dk1"/>
                </a:solidFill>
                <a:uFillTx/>
                <a:latin typeface="Calibri"/>
              </a:rPr>
              <a:t>Segundo nivel</a:t>
            </a:r>
            <a:endParaRPr lang="en-US" sz="2400" b="0" u="none" strike="noStrike">
              <a:solidFill>
                <a:schemeClr val="dk1"/>
              </a:solidFill>
              <a:uFillTx/>
              <a:latin typeface="Calibri"/>
            </a:endParaRPr>
          </a:p>
          <a:p>
            <a:pPr marL="1143000" lvl="2" indent="-228600" defTabSz="914400">
              <a:lnSpc>
                <a:spcPct val="90000"/>
              </a:lnSpc>
              <a:spcBef>
                <a:spcPts val="499"/>
              </a:spcBef>
              <a:buClr>
                <a:srgbClr val="000000"/>
              </a:buClr>
              <a:buFont typeface="Arial"/>
              <a:buChar char="•"/>
            </a:pPr>
            <a:r>
              <a:rPr lang="es-ES" sz="2000" b="0" u="none" strike="noStrike">
                <a:solidFill>
                  <a:schemeClr val="dk1"/>
                </a:solidFill>
                <a:uFillTx/>
                <a:latin typeface="Calibri"/>
              </a:rPr>
              <a:t>Tercer nivel</a:t>
            </a:r>
            <a:endParaRPr lang="en-US" sz="2000" b="0" u="none" strike="noStrike">
              <a:solidFill>
                <a:schemeClr val="dk1"/>
              </a:solidFill>
              <a:uFillTx/>
              <a:latin typeface="Calibri"/>
            </a:endParaRPr>
          </a:p>
          <a:p>
            <a:pPr marL="1600200" lvl="3"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Cuarto nivel</a:t>
            </a:r>
            <a:endParaRPr lang="en-US" sz="1800" b="0" u="none" strike="noStrike">
              <a:solidFill>
                <a:schemeClr val="dk1"/>
              </a:solidFill>
              <a:uFillTx/>
              <a:latin typeface="Calibri"/>
            </a:endParaRPr>
          </a:p>
          <a:p>
            <a:pPr marL="2057400" lvl="4"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Quinto nivel</a:t>
            </a:r>
            <a:endParaRPr lang="en-US" sz="1800" b="0" u="none" strike="noStrike">
              <a:solidFill>
                <a:schemeClr val="dk1"/>
              </a:solidFill>
              <a:uFillTx/>
              <a:latin typeface="Calibri"/>
            </a:endParaRPr>
          </a:p>
        </p:txBody>
      </p:sp>
      <p:sp>
        <p:nvSpPr>
          <p:cNvPr id="39" name="PlaceHolder 4"/>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40" name="PlaceHolder 5"/>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41" name="PlaceHolder 6"/>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D8102C08-307D-4939-AA25-3072E7D2D6FA}"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s-ES" sz="4400" b="0" u="none" strike="noStrike">
                <a:solidFill>
                  <a:schemeClr val="dk1"/>
                </a:solidFill>
                <a:uFillTx/>
                <a:latin typeface="Calibri Light"/>
              </a:rPr>
              <a:t>Haga clic para modificar el estilo de título del patrón</a:t>
            </a:r>
            <a:endParaRPr lang="en-US" sz="4400" b="0" u="none" strike="noStrike">
              <a:solidFill>
                <a:schemeClr val="dk1"/>
              </a:solidFill>
              <a:uFillTx/>
              <a:latin typeface="Calibri"/>
            </a:endParaRPr>
          </a:p>
        </p:txBody>
      </p:sp>
      <p:sp>
        <p:nvSpPr>
          <p:cNvPr id="46"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es-ES" sz="2400" b="1" u="none" strike="noStrike">
                <a:solidFill>
                  <a:schemeClr val="dk1"/>
                </a:solidFill>
                <a:uFillTx/>
                <a:latin typeface="Calibri"/>
              </a:rPr>
              <a:t>Haga clic para modificar los estilos de texto del patrón</a:t>
            </a:r>
            <a:endParaRPr lang="en-US" sz="2400" b="0" u="none" strike="noStrike">
              <a:solidFill>
                <a:schemeClr val="dk1"/>
              </a:solidFill>
              <a:uFillTx/>
              <a:latin typeface="Calibri"/>
            </a:endParaRPr>
          </a:p>
        </p:txBody>
      </p:sp>
      <p:sp>
        <p:nvSpPr>
          <p:cNvPr id="47"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s-ES" sz="2800" b="0" u="none" strike="noStrike">
                <a:solidFill>
                  <a:schemeClr val="dk1"/>
                </a:solidFill>
                <a:uFillTx/>
                <a:latin typeface="Calibri"/>
              </a:rPr>
              <a:t>Haga clic para modificar los estilos de texto del patrón</a:t>
            </a:r>
            <a:endParaRPr lang="en-US" sz="2800" b="0" u="none" strike="noStrike">
              <a:solidFill>
                <a:schemeClr val="dk1"/>
              </a:solidFill>
              <a:uFillTx/>
              <a:latin typeface="Calibri"/>
            </a:endParaRPr>
          </a:p>
          <a:p>
            <a:pPr marL="685800" lvl="1" indent="-228600" defTabSz="914400">
              <a:lnSpc>
                <a:spcPct val="90000"/>
              </a:lnSpc>
              <a:spcBef>
                <a:spcPts val="499"/>
              </a:spcBef>
              <a:buClr>
                <a:srgbClr val="000000"/>
              </a:buClr>
              <a:buFont typeface="Arial"/>
              <a:buChar char="•"/>
            </a:pPr>
            <a:r>
              <a:rPr lang="es-ES" sz="2400" b="0" u="none" strike="noStrike">
                <a:solidFill>
                  <a:schemeClr val="dk1"/>
                </a:solidFill>
                <a:uFillTx/>
                <a:latin typeface="Calibri"/>
              </a:rPr>
              <a:t>Segundo nivel</a:t>
            </a:r>
            <a:endParaRPr lang="en-US" sz="2400" b="0" u="none" strike="noStrike">
              <a:solidFill>
                <a:schemeClr val="dk1"/>
              </a:solidFill>
              <a:uFillTx/>
              <a:latin typeface="Calibri"/>
            </a:endParaRPr>
          </a:p>
          <a:p>
            <a:pPr marL="1143000" lvl="2" indent="-228600" defTabSz="914400">
              <a:lnSpc>
                <a:spcPct val="90000"/>
              </a:lnSpc>
              <a:spcBef>
                <a:spcPts val="499"/>
              </a:spcBef>
              <a:buClr>
                <a:srgbClr val="000000"/>
              </a:buClr>
              <a:buFont typeface="Arial"/>
              <a:buChar char="•"/>
            </a:pPr>
            <a:r>
              <a:rPr lang="es-ES" sz="2000" b="0" u="none" strike="noStrike">
                <a:solidFill>
                  <a:schemeClr val="dk1"/>
                </a:solidFill>
                <a:uFillTx/>
                <a:latin typeface="Calibri"/>
              </a:rPr>
              <a:t>Tercer nivel</a:t>
            </a:r>
            <a:endParaRPr lang="en-US" sz="2000" b="0" u="none" strike="noStrike">
              <a:solidFill>
                <a:schemeClr val="dk1"/>
              </a:solidFill>
              <a:uFillTx/>
              <a:latin typeface="Calibri"/>
            </a:endParaRPr>
          </a:p>
          <a:p>
            <a:pPr marL="1600200" lvl="3"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Cuarto nivel</a:t>
            </a:r>
            <a:endParaRPr lang="en-US" sz="1800" b="0" u="none" strike="noStrike">
              <a:solidFill>
                <a:schemeClr val="dk1"/>
              </a:solidFill>
              <a:uFillTx/>
              <a:latin typeface="Calibri"/>
            </a:endParaRPr>
          </a:p>
          <a:p>
            <a:pPr marL="2057400" lvl="4"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Quinto nivel</a:t>
            </a:r>
            <a:endParaRPr lang="en-US" sz="1800" b="0" u="none" strike="noStrike">
              <a:solidFill>
                <a:schemeClr val="dk1"/>
              </a:solidFill>
              <a:uFillTx/>
              <a:latin typeface="Calibri"/>
            </a:endParaRPr>
          </a:p>
        </p:txBody>
      </p:sp>
      <p:sp>
        <p:nvSpPr>
          <p:cNvPr id="48"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es-ES" sz="2400" b="1" u="none" strike="noStrike">
                <a:solidFill>
                  <a:schemeClr val="dk1"/>
                </a:solidFill>
                <a:uFillTx/>
                <a:latin typeface="Calibri"/>
              </a:rPr>
              <a:t>Haga clic para modificar los estilos de texto del patrón</a:t>
            </a:r>
            <a:endParaRPr lang="en-US" sz="2400" b="0" u="none" strike="noStrike">
              <a:solidFill>
                <a:schemeClr val="dk1"/>
              </a:solidFill>
              <a:uFillTx/>
              <a:latin typeface="Calibri"/>
            </a:endParaRPr>
          </a:p>
        </p:txBody>
      </p:sp>
      <p:sp>
        <p:nvSpPr>
          <p:cNvPr id="49"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s-ES" sz="2800" b="0" u="none" strike="noStrike">
                <a:solidFill>
                  <a:schemeClr val="dk1"/>
                </a:solidFill>
                <a:uFillTx/>
                <a:latin typeface="Calibri"/>
              </a:rPr>
              <a:t>Haga clic para modificar los estilos de texto del patrón</a:t>
            </a:r>
            <a:endParaRPr lang="en-US" sz="2800" b="0" u="none" strike="noStrike">
              <a:solidFill>
                <a:schemeClr val="dk1"/>
              </a:solidFill>
              <a:uFillTx/>
              <a:latin typeface="Calibri"/>
            </a:endParaRPr>
          </a:p>
          <a:p>
            <a:pPr marL="685800" lvl="1" indent="-228600" defTabSz="914400">
              <a:lnSpc>
                <a:spcPct val="90000"/>
              </a:lnSpc>
              <a:spcBef>
                <a:spcPts val="499"/>
              </a:spcBef>
              <a:buClr>
                <a:srgbClr val="000000"/>
              </a:buClr>
              <a:buFont typeface="Arial"/>
              <a:buChar char="•"/>
            </a:pPr>
            <a:r>
              <a:rPr lang="es-ES" sz="2400" b="0" u="none" strike="noStrike">
                <a:solidFill>
                  <a:schemeClr val="dk1"/>
                </a:solidFill>
                <a:uFillTx/>
                <a:latin typeface="Calibri"/>
              </a:rPr>
              <a:t>Segundo nivel</a:t>
            </a:r>
            <a:endParaRPr lang="en-US" sz="2400" b="0" u="none" strike="noStrike">
              <a:solidFill>
                <a:schemeClr val="dk1"/>
              </a:solidFill>
              <a:uFillTx/>
              <a:latin typeface="Calibri"/>
            </a:endParaRPr>
          </a:p>
          <a:p>
            <a:pPr marL="1143000" lvl="2" indent="-228600" defTabSz="914400">
              <a:lnSpc>
                <a:spcPct val="90000"/>
              </a:lnSpc>
              <a:spcBef>
                <a:spcPts val="499"/>
              </a:spcBef>
              <a:buClr>
                <a:srgbClr val="000000"/>
              </a:buClr>
              <a:buFont typeface="Arial"/>
              <a:buChar char="•"/>
            </a:pPr>
            <a:r>
              <a:rPr lang="es-ES" sz="2000" b="0" u="none" strike="noStrike">
                <a:solidFill>
                  <a:schemeClr val="dk1"/>
                </a:solidFill>
                <a:uFillTx/>
                <a:latin typeface="Calibri"/>
              </a:rPr>
              <a:t>Tercer nivel</a:t>
            </a:r>
            <a:endParaRPr lang="en-US" sz="2000" b="0" u="none" strike="noStrike">
              <a:solidFill>
                <a:schemeClr val="dk1"/>
              </a:solidFill>
              <a:uFillTx/>
              <a:latin typeface="Calibri"/>
            </a:endParaRPr>
          </a:p>
          <a:p>
            <a:pPr marL="1600200" lvl="3"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Cuarto nivel</a:t>
            </a:r>
            <a:endParaRPr lang="en-US" sz="1800" b="0" u="none" strike="noStrike">
              <a:solidFill>
                <a:schemeClr val="dk1"/>
              </a:solidFill>
              <a:uFillTx/>
              <a:latin typeface="Calibri"/>
            </a:endParaRPr>
          </a:p>
          <a:p>
            <a:pPr marL="2057400" lvl="4" indent="-228600" defTabSz="914400">
              <a:lnSpc>
                <a:spcPct val="90000"/>
              </a:lnSpc>
              <a:spcBef>
                <a:spcPts val="499"/>
              </a:spcBef>
              <a:buClr>
                <a:srgbClr val="000000"/>
              </a:buClr>
              <a:buFont typeface="Arial"/>
              <a:buChar char="•"/>
            </a:pPr>
            <a:r>
              <a:rPr lang="es-ES" sz="1800" b="0" u="none" strike="noStrike">
                <a:solidFill>
                  <a:schemeClr val="dk1"/>
                </a:solidFill>
                <a:uFillTx/>
                <a:latin typeface="Calibri"/>
              </a:rPr>
              <a:t>Quinto nivel</a:t>
            </a:r>
            <a:endParaRPr lang="en-US" sz="1800" b="0" u="none" strike="noStrike">
              <a:solidFill>
                <a:schemeClr val="dk1"/>
              </a:solidFill>
              <a:uFillTx/>
              <a:latin typeface="Calibri"/>
            </a:endParaRPr>
          </a:p>
        </p:txBody>
      </p:sp>
      <p:sp>
        <p:nvSpPr>
          <p:cNvPr id="50" name="PlaceHolder 6"/>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51" name="PlaceHolder 7"/>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52" name="PlaceHolder 8"/>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11B1BFC4-A398-4D47-9171-078FEE2E16F4}"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s-ES" sz="4400" b="0" u="none" strike="noStrike">
                <a:solidFill>
                  <a:schemeClr val="dk1"/>
                </a:solidFill>
                <a:uFillTx/>
                <a:latin typeface="Calibri Light"/>
              </a:rPr>
              <a:t>Haga clic para modificar el estilo de título del patrón</a:t>
            </a:r>
            <a:endParaRPr lang="en-US" sz="4400" b="0" u="none" strike="noStrike">
              <a:solidFill>
                <a:schemeClr val="dk1"/>
              </a:solidFill>
              <a:uFillTx/>
              <a:latin typeface="Calibri"/>
            </a:endParaRPr>
          </a:p>
        </p:txBody>
      </p:sp>
      <p:sp>
        <p:nvSpPr>
          <p:cNvPr id="54" name="PlaceHolder 2"/>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55" name="PlaceHolder 3"/>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56" name="PlaceHolder 4"/>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63778124-FCA2-4DDD-AE9B-DE0DBD44F4C9}"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 name="PlaceHolder 1"/>
          <p:cNvSpPr>
            <a:spLocks noGrp="1"/>
          </p:cNvSpPr>
          <p:nvPr>
            <p:ph type="dt" idx="25"/>
          </p:nvPr>
        </p:nvSpPr>
        <p:spPr>
          <a:xfrm>
            <a:off x="838080" y="6356520"/>
            <a:ext cx="2742840" cy="364680"/>
          </a:xfrm>
          <a:prstGeom prst="rect">
            <a:avLst/>
          </a:prstGeom>
          <a:noFill/>
          <a:ln w="0">
            <a:noFill/>
          </a:ln>
        </p:spPr>
        <p:txBody>
          <a:bodyPr lIns="91440" tIns="45720" rIns="91440" bIns="45720" anchor="ctr">
            <a:noAutofit/>
          </a:bodyPr>
          <a:lstStyle>
            <a:lvl1pPr indent="0" defTabSz="457200">
              <a:lnSpc>
                <a:spcPct val="100000"/>
              </a:lnSpc>
              <a:buNone/>
              <a:defRPr lang="es-MX" sz="1200" b="0" u="none" strike="noStrike">
                <a:solidFill>
                  <a:schemeClr val="dk1">
                    <a:tint val="75000"/>
                  </a:schemeClr>
                </a:solidFill>
                <a:uFillTx/>
                <a:latin typeface="Calibri"/>
              </a:defRPr>
            </a:lvl1pPr>
          </a:lstStyle>
          <a:p>
            <a:pPr indent="0" defTabSz="457200">
              <a:lnSpc>
                <a:spcPct val="100000"/>
              </a:lnSpc>
              <a:buNone/>
            </a:pPr>
            <a:r>
              <a:rPr lang="es-MX" sz="1200" b="0" u="none" strike="noStrike">
                <a:solidFill>
                  <a:schemeClr val="dk1">
                    <a:tint val="75000"/>
                  </a:schemeClr>
                </a:solidFill>
                <a:uFillTx/>
                <a:latin typeface="Calibri"/>
              </a:rPr>
              <a:t> </a:t>
            </a:r>
            <a:endParaRPr lang="es-MX" sz="1200" b="0" u="none" strike="noStrike">
              <a:solidFill>
                <a:srgbClr val="000000"/>
              </a:solidFill>
              <a:uFillTx/>
              <a:latin typeface="Times New Roman"/>
            </a:endParaRPr>
          </a:p>
        </p:txBody>
      </p:sp>
      <p:sp>
        <p:nvSpPr>
          <p:cNvPr id="59" name="PlaceHolder 2"/>
          <p:cNvSpPr>
            <a:spLocks noGrp="1"/>
          </p:cNvSpPr>
          <p:nvPr>
            <p:ph type="ftr" idx="26"/>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MX" sz="1400" b="0" u="none" strike="noStrike">
                <a:solidFill>
                  <a:srgbClr val="000000"/>
                </a:solidFill>
                <a:uFillTx/>
                <a:latin typeface="Times New Roman"/>
              </a:defRPr>
            </a:lvl1pPr>
          </a:lstStyle>
          <a:p>
            <a:pPr indent="0" algn="ctr">
              <a:buNone/>
            </a:pPr>
            <a:r>
              <a:rPr lang="es-MX" sz="1400" b="0" u="none" strike="noStrike">
                <a:solidFill>
                  <a:srgbClr val="000000"/>
                </a:solidFill>
                <a:uFillTx/>
                <a:latin typeface="Times New Roman"/>
              </a:rPr>
              <a:t> </a:t>
            </a:r>
          </a:p>
        </p:txBody>
      </p:sp>
      <p:sp>
        <p:nvSpPr>
          <p:cNvPr id="60" name="PlaceHolder 3"/>
          <p:cNvSpPr>
            <a:spLocks noGrp="1"/>
          </p:cNvSpPr>
          <p:nvPr>
            <p:ph type="sldNum" idx="27"/>
          </p:nvPr>
        </p:nvSpPr>
        <p:spPr>
          <a:xfrm>
            <a:off x="8610480" y="6356520"/>
            <a:ext cx="2742840" cy="364680"/>
          </a:xfrm>
          <a:prstGeom prst="rect">
            <a:avLst/>
          </a:prstGeom>
          <a:noFill/>
          <a:ln w="0">
            <a:noFill/>
          </a:ln>
        </p:spPr>
        <p:txBody>
          <a:bodyPr lIns="91440" tIns="45720" rIns="91440" bIns="45720" anchor="ctr">
            <a:noAutofit/>
          </a:bodyPr>
          <a:lstStyle>
            <a:lvl1pPr indent="0" algn="r" defTabSz="457200">
              <a:lnSpc>
                <a:spcPct val="100000"/>
              </a:lnSpc>
              <a:buNone/>
              <a:defRPr lang="es-MX" sz="1200" b="0" u="none" strike="noStrike">
                <a:solidFill>
                  <a:schemeClr val="dk1">
                    <a:tint val="75000"/>
                  </a:schemeClr>
                </a:solidFill>
                <a:uFillTx/>
                <a:latin typeface="Calibri"/>
              </a:defRPr>
            </a:lvl1pPr>
          </a:lstStyle>
          <a:p>
            <a:pPr indent="0" algn="r" defTabSz="457200">
              <a:lnSpc>
                <a:spcPct val="100000"/>
              </a:lnSpc>
              <a:buNone/>
            </a:pPr>
            <a:fld id="{AD378256-0863-482D-B27D-77F7121873EF}" type="slidenum">
              <a:rPr lang="es-MX" sz="1200" b="0" u="none" strike="noStrike">
                <a:solidFill>
                  <a:schemeClr val="dk1">
                    <a:tint val="75000"/>
                  </a:schemeClr>
                </a:solidFill>
                <a:uFillTx/>
                <a:latin typeface="Calibri"/>
              </a:rPr>
              <a:t>‹Nº›</a:t>
            </a:fld>
            <a:endParaRPr lang="es-MX"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mailto:anavelia@estrellaacevedo.com"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leticia.ruiz.ocejo@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Imagen 5"/>
          <p:cNvPicPr/>
          <p:nvPr/>
        </p:nvPicPr>
        <p:blipFill>
          <a:blip r:embed="rId3"/>
          <a:stretch/>
        </p:blipFill>
        <p:spPr>
          <a:xfrm rot="10800000">
            <a:off x="360" y="3705840"/>
            <a:ext cx="12191760" cy="3168000"/>
          </a:xfrm>
          <a:prstGeom prst="rect">
            <a:avLst/>
          </a:prstGeom>
          <a:noFill/>
          <a:ln w="0">
            <a:noFill/>
          </a:ln>
        </p:spPr>
      </p:pic>
      <p:pic>
        <p:nvPicPr>
          <p:cNvPr id="80" name="Picture 4" descr="Rotary International – Logos Download"/>
          <p:cNvPicPr/>
          <p:nvPr/>
        </p:nvPicPr>
        <p:blipFill>
          <a:blip r:embed="rId4"/>
          <a:stretch/>
        </p:blipFill>
        <p:spPr>
          <a:xfrm>
            <a:off x="754200" y="329400"/>
            <a:ext cx="4564080" cy="1701000"/>
          </a:xfrm>
          <a:prstGeom prst="rect">
            <a:avLst/>
          </a:prstGeom>
          <a:noFill/>
          <a:ln w="0">
            <a:noFill/>
          </a:ln>
        </p:spPr>
      </p:pic>
      <p:sp>
        <p:nvSpPr>
          <p:cNvPr id="81" name="CuadroTexto 9"/>
          <p:cNvSpPr/>
          <p:nvPr/>
        </p:nvSpPr>
        <p:spPr>
          <a:xfrm>
            <a:off x="160200" y="2148840"/>
            <a:ext cx="5600520" cy="515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endParaRPr lang="es-MX" sz="3200" b="0" u="none" strike="noStrike">
              <a:solidFill>
                <a:srgbClr val="000000"/>
              </a:solidFill>
              <a:uFillTx/>
              <a:latin typeface="Arial"/>
            </a:endParaRPr>
          </a:p>
          <a:p>
            <a:pPr algn="ctr" defTabSz="457200">
              <a:lnSpc>
                <a:spcPct val="100000"/>
              </a:lnSpc>
            </a:pPr>
            <a:r>
              <a:rPr lang="es-MX" sz="3200" b="1" u="none" strike="noStrike">
                <a:solidFill>
                  <a:schemeClr val="dk1"/>
                </a:solidFill>
                <a:uFillTx/>
                <a:latin typeface="Arial"/>
              </a:rPr>
              <a:t>PROJECT FAIR</a:t>
            </a:r>
            <a:endParaRPr lang="es-MX" sz="3200" b="0" u="none" strike="noStrike">
              <a:solidFill>
                <a:srgbClr val="000000"/>
              </a:solidFill>
              <a:uFillTx/>
              <a:latin typeface="Arial"/>
            </a:endParaRPr>
          </a:p>
          <a:p>
            <a:pPr algn="ctr" defTabSz="457200">
              <a:lnSpc>
                <a:spcPct val="100000"/>
              </a:lnSpc>
            </a:pPr>
            <a:r>
              <a:rPr lang="es-MX" sz="3200" b="1" u="none" strike="noStrike">
                <a:solidFill>
                  <a:schemeClr val="dk1"/>
                </a:solidFill>
                <a:uFillTx/>
                <a:latin typeface="Arial"/>
              </a:rPr>
              <a:t>2025-2026</a:t>
            </a:r>
            <a:endParaRPr lang="es-MX" sz="3200" b="0" u="none" strike="noStrike">
              <a:solidFill>
                <a:srgbClr val="000000"/>
              </a:solidFill>
              <a:uFillTx/>
              <a:latin typeface="Arial"/>
            </a:endParaRPr>
          </a:p>
          <a:p>
            <a:pPr algn="ctr" defTabSz="457200">
              <a:lnSpc>
                <a:spcPct val="100000"/>
              </a:lnSpc>
            </a:pPr>
            <a:r>
              <a:rPr lang="es-MX" sz="3200" b="1" u="none" strike="noStrike">
                <a:solidFill>
                  <a:schemeClr val="dk1"/>
                </a:solidFill>
                <a:uFillTx/>
                <a:latin typeface="Arial"/>
              </a:rPr>
              <a:t>DISTRITO MÁGICO 4195</a:t>
            </a:r>
            <a:endParaRPr lang="es-MX" sz="3200" b="0" u="none" strike="noStrike">
              <a:solidFill>
                <a:srgbClr val="000000"/>
              </a:solidFill>
              <a:uFillTx/>
              <a:latin typeface="Arial"/>
            </a:endParaRPr>
          </a:p>
          <a:p>
            <a:pPr algn="ctr" defTabSz="457200">
              <a:lnSpc>
                <a:spcPct val="100000"/>
              </a:lnSpc>
            </a:pPr>
            <a:endParaRPr lang="es-MX" sz="3200" b="0" u="none" strike="noStrike">
              <a:solidFill>
                <a:srgbClr val="000000"/>
              </a:solidFill>
              <a:uFillTx/>
              <a:latin typeface="Arial"/>
            </a:endParaRPr>
          </a:p>
          <a:p>
            <a:pPr algn="ctr" defTabSz="457200">
              <a:lnSpc>
                <a:spcPct val="100000"/>
              </a:lnSpc>
            </a:pPr>
            <a:br>
              <a:rPr sz="3200"/>
            </a:br>
            <a:endParaRPr lang="es-MX" sz="3200" b="0" u="none" strike="noStrike">
              <a:solidFill>
                <a:srgbClr val="000000"/>
              </a:solidFill>
              <a:uFillTx/>
              <a:latin typeface="Arial"/>
            </a:endParaRPr>
          </a:p>
          <a:p>
            <a:pPr algn="r" defTabSz="457200">
              <a:lnSpc>
                <a:spcPct val="100000"/>
              </a:lnSpc>
            </a:pPr>
            <a:r>
              <a:rPr lang="es-MX" sz="2800" b="1" u="none" strike="noStrike">
                <a:solidFill>
                  <a:schemeClr val="dk1"/>
                </a:solidFill>
                <a:uFillTx/>
                <a:latin typeface="Calibri Light"/>
              </a:rPr>
              <a:t>                               </a:t>
            </a:r>
            <a:endParaRPr lang="es-MX" sz="2800" b="0" u="none" strike="noStrike">
              <a:solidFill>
                <a:srgbClr val="000000"/>
              </a:solidFill>
              <a:uFillTx/>
              <a:latin typeface="Arial"/>
            </a:endParaRPr>
          </a:p>
          <a:p>
            <a:pPr algn="r" defTabSz="457200">
              <a:lnSpc>
                <a:spcPct val="100000"/>
              </a:lnSpc>
            </a:pPr>
            <a:endParaRPr lang="es-MX" sz="2800" b="0" u="none" strike="noStrike">
              <a:solidFill>
                <a:srgbClr val="000000"/>
              </a:solidFill>
              <a:uFillTx/>
              <a:latin typeface="Arial"/>
            </a:endParaRPr>
          </a:p>
          <a:p>
            <a:pPr algn="r" defTabSz="457200">
              <a:lnSpc>
                <a:spcPct val="100000"/>
              </a:lnSpc>
            </a:pPr>
            <a:endParaRPr lang="es-MX" sz="2800" b="0" u="none" strike="noStrike">
              <a:solidFill>
                <a:srgbClr val="000000"/>
              </a:solidFill>
              <a:uFillTx/>
              <a:latin typeface="Arial"/>
            </a:endParaRPr>
          </a:p>
          <a:p>
            <a:pPr algn="r" defTabSz="457200">
              <a:lnSpc>
                <a:spcPct val="100000"/>
              </a:lnSpc>
            </a:pPr>
            <a:endParaRPr lang="es-MX" sz="2400" b="0" u="none" strike="noStrike">
              <a:solidFill>
                <a:srgbClr val="000000"/>
              </a:solidFill>
              <a:uFillTx/>
              <a:latin typeface="Arial"/>
            </a:endParaRPr>
          </a:p>
        </p:txBody>
      </p:sp>
      <p:sp>
        <p:nvSpPr>
          <p:cNvPr id="83" name="CuadroTexto 1"/>
          <p:cNvSpPr/>
          <p:nvPr/>
        </p:nvSpPr>
        <p:spPr>
          <a:xfrm>
            <a:off x="392760" y="5626800"/>
            <a:ext cx="100198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s-MX" sz="3600" b="0" u="none" strike="noStrike" dirty="0" err="1">
                <a:solidFill>
                  <a:schemeClr val="lt1"/>
                </a:solidFill>
                <a:uFillTx/>
                <a:latin typeface="Calibri"/>
              </a:rPr>
              <a:t>Empowered</a:t>
            </a:r>
            <a:r>
              <a:rPr lang="es-MX" sz="3600" b="0" u="none" strike="noStrike" dirty="0">
                <a:solidFill>
                  <a:schemeClr val="lt1"/>
                </a:solidFill>
                <a:uFillTx/>
                <a:latin typeface="Calibri"/>
              </a:rPr>
              <a:t> </a:t>
            </a:r>
            <a:r>
              <a:rPr lang="es-MX" sz="3600" b="0" u="none" strike="noStrike" dirty="0" err="1">
                <a:solidFill>
                  <a:schemeClr val="lt1"/>
                </a:solidFill>
                <a:uFillTx/>
                <a:latin typeface="Calibri"/>
              </a:rPr>
              <a:t>Women</a:t>
            </a:r>
            <a:r>
              <a:rPr lang="es-MX" sz="3600" b="0" u="none" strike="noStrike" dirty="0">
                <a:solidFill>
                  <a:schemeClr val="lt1"/>
                </a:solidFill>
                <a:uFillTx/>
                <a:latin typeface="Calibri"/>
              </a:rPr>
              <a:t> </a:t>
            </a:r>
            <a:r>
              <a:rPr lang="es-MX" sz="3600" b="0" u="none" strike="noStrike" dirty="0" err="1">
                <a:solidFill>
                  <a:schemeClr val="lt1"/>
                </a:solidFill>
                <a:uFillTx/>
                <a:latin typeface="Calibri"/>
              </a:rPr>
              <a:t>through</a:t>
            </a:r>
            <a:r>
              <a:rPr lang="es-MX" sz="3600" b="0" u="none" strike="noStrike" dirty="0">
                <a:solidFill>
                  <a:schemeClr val="lt1"/>
                </a:solidFill>
                <a:uFillTx/>
                <a:latin typeface="Calibri"/>
              </a:rPr>
              <a:t> </a:t>
            </a:r>
            <a:r>
              <a:rPr lang="es-MX" sz="3600" b="0" u="none" strike="noStrike" dirty="0" err="1">
                <a:solidFill>
                  <a:schemeClr val="lt1"/>
                </a:solidFill>
                <a:uFillTx/>
                <a:latin typeface="Calibri"/>
              </a:rPr>
              <a:t>Organic</a:t>
            </a:r>
            <a:r>
              <a:rPr lang="es-MX" sz="3600" b="0" u="none" strike="noStrike" dirty="0">
                <a:solidFill>
                  <a:schemeClr val="lt1"/>
                </a:solidFill>
                <a:uFillTx/>
                <a:latin typeface="Calibri"/>
              </a:rPr>
              <a:t> </a:t>
            </a:r>
            <a:r>
              <a:rPr lang="es-MX" sz="3600" b="0" u="none" strike="noStrike" dirty="0" err="1">
                <a:solidFill>
                  <a:schemeClr val="lt1"/>
                </a:solidFill>
                <a:uFillTx/>
                <a:latin typeface="Calibri"/>
              </a:rPr>
              <a:t>Gardens</a:t>
            </a:r>
            <a:endParaRPr lang="es-MX" sz="3600" b="0" u="none" strike="noStrike" dirty="0">
              <a:solidFill>
                <a:srgbClr val="000000"/>
              </a:solidFill>
              <a:uFillTx/>
              <a:latin typeface="Liberation Mono;Courier New;Cousine;DejaVu Sans Mono"/>
              <a:ea typeface="Liberation Mono;Courier New;Cousine;DejaVu Sans Mono"/>
            </a:endParaRPr>
          </a:p>
        </p:txBody>
      </p:sp>
      <p:pic>
        <p:nvPicPr>
          <p:cNvPr id="3" name="Imagen 2">
            <a:extLst>
              <a:ext uri="{FF2B5EF4-FFF2-40B4-BE49-F238E27FC236}">
                <a16:creationId xmlns:a16="http://schemas.microsoft.com/office/drawing/2014/main" id="{D9BDF87B-C9A7-E8A7-50BD-44EF89F82F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3859" y="232259"/>
            <a:ext cx="3168781" cy="422504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4" name="PlaceHolder 1"/>
          <p:cNvSpPr>
            <a:spLocks noGrp="1"/>
          </p:cNvSpPr>
          <p:nvPr>
            <p:ph type="title"/>
          </p:nvPr>
        </p:nvSpPr>
        <p:spPr>
          <a:xfrm>
            <a:off x="529560" y="220680"/>
            <a:ext cx="11143440" cy="1325160"/>
          </a:xfrm>
          <a:prstGeom prst="rect">
            <a:avLst/>
          </a:prstGeom>
          <a:solidFill>
            <a:srgbClr val="000096"/>
          </a:solidFill>
          <a:ln w="0">
            <a:noFill/>
          </a:ln>
          <a:effectLst>
            <a:outerShdw blurRad="63360" rotWithShape="0">
              <a:srgbClr val="000000">
                <a:alpha val="40000"/>
              </a:srgbClr>
            </a:outerShdw>
          </a:effectLst>
        </p:spPr>
        <p:txBody>
          <a:bodyPr lIns="91440" tIns="45720" rIns="91440" bIns="45720" anchor="ctr">
            <a:normAutofit fontScale="62500" lnSpcReduction="19999"/>
          </a:bodyPr>
          <a:lstStyle/>
          <a:p>
            <a:pPr indent="0" algn="ctr" defTabSz="914400">
              <a:lnSpc>
                <a:spcPct val="90000"/>
              </a:lnSpc>
              <a:buNone/>
              <a:tabLst>
                <a:tab pos="0" algn="l"/>
              </a:tabLst>
            </a:pPr>
            <a:br>
              <a:rPr sz="2000"/>
            </a:br>
            <a:br>
              <a:rPr sz="2000"/>
            </a:br>
            <a:r>
              <a:rPr lang="es-MX" sz="6000" b="1" u="none" strike="noStrike">
                <a:solidFill>
                  <a:schemeClr val="lt1"/>
                </a:solidFill>
                <a:uFillTx/>
                <a:latin typeface="Arial"/>
                <a:ea typeface="Noto Sans CJK SC"/>
              </a:rPr>
              <a:t>Empowered </a:t>
            </a:r>
            <a:r>
              <a:rPr lang="es-MX" sz="6000" b="1" u="none" strike="noStrike">
                <a:solidFill>
                  <a:schemeClr val="lt1"/>
                </a:solidFill>
                <a:uFillTx/>
                <a:latin typeface="Arial"/>
              </a:rPr>
              <a:t>Women through Organic Gardens </a:t>
            </a:r>
            <a:br>
              <a:rPr sz="6000"/>
            </a:br>
            <a:br>
              <a:rPr sz="2000"/>
            </a:br>
            <a:br>
              <a:rPr sz="2000"/>
            </a:br>
            <a:endParaRPr lang="en-US" sz="6000" b="0" u="none" strike="noStrike">
              <a:solidFill>
                <a:schemeClr val="dk1"/>
              </a:solidFill>
              <a:uFillTx/>
              <a:latin typeface="Calibri"/>
            </a:endParaRPr>
          </a:p>
        </p:txBody>
      </p:sp>
      <p:sp>
        <p:nvSpPr>
          <p:cNvPr id="85" name="PlaceHolder 2"/>
          <p:cNvSpPr>
            <a:spLocks noGrp="1"/>
          </p:cNvSpPr>
          <p:nvPr>
            <p:ph/>
          </p:nvPr>
        </p:nvSpPr>
        <p:spPr>
          <a:xfrm>
            <a:off x="529560" y="1546200"/>
            <a:ext cx="10349640" cy="5373360"/>
          </a:xfrm>
          <a:prstGeom prst="rect">
            <a:avLst/>
          </a:prstGeom>
          <a:noFill/>
          <a:ln w="0">
            <a:noFill/>
          </a:ln>
        </p:spPr>
        <p:txBody>
          <a:bodyPr lIns="91440" tIns="45720" rIns="91440" bIns="45720" anchor="t">
            <a:normAutofit lnSpcReduction="9999"/>
          </a:bodyPr>
          <a:lstStyle/>
          <a:p>
            <a:pPr indent="0" algn="just" defTabSz="914400">
              <a:lnSpc>
                <a:spcPct val="100000"/>
              </a:lnSpc>
              <a:spcBef>
                <a:spcPts val="1001"/>
              </a:spcBef>
              <a:spcAft>
                <a:spcPts val="799"/>
              </a:spcAft>
              <a:buNone/>
              <a:tabLst>
                <a:tab pos="0" algn="l"/>
              </a:tabLst>
            </a:pPr>
            <a:r>
              <a:rPr lang="es-MX" sz="2400" b="1" u="none" strike="noStrike" dirty="0">
                <a:solidFill>
                  <a:schemeClr val="accent1">
                    <a:lumMod val="50000"/>
                  </a:schemeClr>
                </a:solidFill>
                <a:uFillTx/>
                <a:latin typeface="Arial"/>
                <a:ea typeface="Calibri"/>
              </a:rPr>
              <a:t>PROJECT MEMBERS</a:t>
            </a:r>
            <a:endParaRPr lang="en-US" sz="2400" b="0" u="none" strike="noStrike" dirty="0">
              <a:solidFill>
                <a:schemeClr val="dk1"/>
              </a:solidFill>
              <a:uFillTx/>
              <a:latin typeface="Calibri"/>
            </a:endParaRPr>
          </a:p>
          <a:p>
            <a:pPr indent="0" algn="just" defTabSz="914400">
              <a:lnSpc>
                <a:spcPct val="100000"/>
              </a:lnSpc>
              <a:buNone/>
              <a:tabLst>
                <a:tab pos="0" algn="l"/>
              </a:tabLst>
            </a:pPr>
            <a:r>
              <a:rPr lang="es-ES" sz="2000" b="1" u="none" strike="noStrike" dirty="0">
                <a:solidFill>
                  <a:srgbClr val="000000"/>
                </a:solidFill>
                <a:uFillTx/>
                <a:latin typeface="Arial"/>
                <a:ea typeface="Calibri"/>
              </a:rPr>
              <a:t>Club </a:t>
            </a:r>
            <a:r>
              <a:rPr lang="es-ES" sz="2000" b="0" u="none" strike="noStrike" dirty="0">
                <a:solidFill>
                  <a:srgbClr val="000000"/>
                </a:solidFill>
                <a:uFillTx/>
                <a:latin typeface="Arial"/>
                <a:ea typeface="Calibri"/>
              </a:rPr>
              <a:t>Rotarios de Meridanas</a:t>
            </a:r>
            <a:endParaRPr lang="en-US" sz="2000" b="0" u="none" strike="noStrike" dirty="0">
              <a:solidFill>
                <a:schemeClr val="dk1"/>
              </a:solidFill>
              <a:uFillTx/>
              <a:latin typeface="Calibri"/>
            </a:endParaRPr>
          </a:p>
          <a:p>
            <a:pPr indent="0" algn="just" defTabSz="914400">
              <a:lnSpc>
                <a:spcPct val="110000"/>
              </a:lnSpc>
              <a:spcBef>
                <a:spcPts val="1001"/>
              </a:spcBef>
              <a:spcAft>
                <a:spcPts val="799"/>
              </a:spcAft>
              <a:buNone/>
              <a:tabLst>
                <a:tab pos="0" algn="l"/>
              </a:tabLst>
            </a:pPr>
            <a:r>
              <a:rPr lang="es-ES" sz="2000" b="1" u="none" strike="noStrike" dirty="0">
                <a:solidFill>
                  <a:srgbClr val="000000"/>
                </a:solidFill>
                <a:uFillTx/>
                <a:latin typeface="Arial"/>
                <a:ea typeface="Calibri"/>
              </a:rPr>
              <a:t>ID</a:t>
            </a:r>
            <a:r>
              <a:rPr lang="es-ES" sz="2000" b="0" u="none" strike="noStrike" dirty="0">
                <a:solidFill>
                  <a:srgbClr val="000000"/>
                </a:solidFill>
                <a:uFillTx/>
                <a:latin typeface="Arial"/>
                <a:ea typeface="Calibri"/>
              </a:rPr>
              <a:t>: 222085</a:t>
            </a:r>
            <a:endParaRPr lang="en-US" sz="2000" b="0" u="none" strike="noStrike" dirty="0">
              <a:solidFill>
                <a:schemeClr val="dk1"/>
              </a:solidFill>
              <a:uFillTx/>
              <a:latin typeface="Calibri"/>
            </a:endParaRPr>
          </a:p>
          <a:p>
            <a:pPr indent="0" algn="just" defTabSz="914400">
              <a:lnSpc>
                <a:spcPct val="110000"/>
              </a:lnSpc>
              <a:spcBef>
                <a:spcPts val="1001"/>
              </a:spcBef>
              <a:spcAft>
                <a:spcPts val="799"/>
              </a:spcAft>
              <a:buNone/>
              <a:tabLst>
                <a:tab pos="0" algn="l"/>
              </a:tabLst>
            </a:pPr>
            <a:r>
              <a:rPr lang="es-ES" sz="2000" b="0" u="none" strike="noStrike" dirty="0">
                <a:solidFill>
                  <a:srgbClr val="000000"/>
                </a:solidFill>
                <a:uFillTx/>
                <a:latin typeface="Arial"/>
                <a:ea typeface="Calibri"/>
              </a:rPr>
              <a:t>Principal </a:t>
            </a:r>
            <a:r>
              <a:rPr lang="es-ES" sz="2000" b="0" u="none" strike="noStrike" dirty="0" err="1">
                <a:solidFill>
                  <a:srgbClr val="000000"/>
                </a:solidFill>
                <a:uFillTx/>
                <a:latin typeface="Arial"/>
                <a:ea typeface="Calibri"/>
              </a:rPr>
              <a:t>Contacts</a:t>
            </a:r>
            <a:r>
              <a:rPr lang="es-ES" sz="2000" b="0" u="none" strike="noStrike" dirty="0">
                <a:solidFill>
                  <a:srgbClr val="000000"/>
                </a:solidFill>
                <a:uFillTx/>
                <a:latin typeface="Arial"/>
                <a:ea typeface="Calibri"/>
              </a:rPr>
              <a:t>:</a:t>
            </a:r>
            <a:endParaRPr lang="en-US" sz="2000" b="0" u="none" strike="noStrike" dirty="0">
              <a:solidFill>
                <a:schemeClr val="dk1"/>
              </a:solidFill>
              <a:uFillTx/>
              <a:latin typeface="Calibri"/>
            </a:endParaRPr>
          </a:p>
          <a:p>
            <a:pPr marL="228600" indent="-228600" algn="just" defTabSz="914400">
              <a:lnSpc>
                <a:spcPct val="110000"/>
              </a:lnSpc>
              <a:spcBef>
                <a:spcPts val="1001"/>
              </a:spcBef>
              <a:spcAft>
                <a:spcPts val="799"/>
              </a:spcAft>
              <a:buClr>
                <a:srgbClr val="000000"/>
              </a:buClr>
              <a:buFont typeface="Arial"/>
              <a:buChar char="•"/>
              <a:tabLst>
                <a:tab pos="0" algn="l"/>
              </a:tabLst>
            </a:pPr>
            <a:r>
              <a:rPr lang="es-ES" sz="2000" b="0" u="none" strike="noStrike" dirty="0" err="1">
                <a:solidFill>
                  <a:srgbClr val="000000"/>
                </a:solidFill>
                <a:uFillTx/>
                <a:latin typeface="Arial"/>
                <a:ea typeface="Calibri"/>
              </a:rPr>
              <a:t>Anavelia</a:t>
            </a:r>
            <a:r>
              <a:rPr lang="es-ES" sz="2000" b="0" u="none" strike="noStrike" dirty="0">
                <a:solidFill>
                  <a:srgbClr val="000000"/>
                </a:solidFill>
                <a:uFillTx/>
                <a:latin typeface="Arial"/>
                <a:ea typeface="Calibri"/>
              </a:rPr>
              <a:t> Estrella Carrillo: </a:t>
            </a:r>
            <a:r>
              <a:rPr lang="es-ES" sz="2000" b="0" u="none" strike="noStrike" dirty="0">
                <a:solidFill>
                  <a:srgbClr val="0563C1"/>
                </a:solidFill>
                <a:uFillTx/>
                <a:latin typeface="Arial"/>
                <a:ea typeface="Calibri"/>
                <a:hlinkClick r:id="rId3"/>
              </a:rPr>
              <a:t>anavelia@estrellaacevedo.com</a:t>
            </a:r>
            <a:endParaRPr lang="en-US" sz="2000" b="0" u="none" strike="noStrike" dirty="0">
              <a:solidFill>
                <a:schemeClr val="dk1"/>
              </a:solidFill>
              <a:uFillTx/>
              <a:latin typeface="Calibri"/>
            </a:endParaRPr>
          </a:p>
          <a:p>
            <a:pPr marL="228600" indent="-228600" algn="just" defTabSz="914400">
              <a:lnSpc>
                <a:spcPct val="100000"/>
              </a:lnSpc>
              <a:spcBef>
                <a:spcPts val="1001"/>
              </a:spcBef>
              <a:spcAft>
                <a:spcPts val="799"/>
              </a:spcAft>
              <a:buClr>
                <a:srgbClr val="000000"/>
              </a:buClr>
              <a:buFont typeface="Arial"/>
              <a:buChar char="•"/>
              <a:tabLst>
                <a:tab pos="0" algn="l"/>
              </a:tabLst>
            </a:pPr>
            <a:r>
              <a:rPr lang="es-ES" sz="2000" b="0" u="none" strike="noStrike" dirty="0">
                <a:solidFill>
                  <a:srgbClr val="000000"/>
                </a:solidFill>
                <a:uFillTx/>
                <a:latin typeface="Arial"/>
                <a:ea typeface="Calibri"/>
              </a:rPr>
              <a:t>Leticia Ruiz Ocejo: </a:t>
            </a:r>
            <a:r>
              <a:rPr lang="es-ES" sz="2000" b="0" u="sng" strike="noStrike" dirty="0">
                <a:solidFill>
                  <a:srgbClr val="0563C1"/>
                </a:solidFill>
                <a:uFillTx/>
                <a:latin typeface="Arial"/>
                <a:ea typeface="Calibri"/>
                <a:hlinkClick r:id="rId4"/>
              </a:rPr>
              <a:t>leticia.ruiz.ocejo@gmail.com</a:t>
            </a:r>
            <a:endParaRPr lang="en-US" sz="2000" b="0" u="none" strike="noStrike" dirty="0">
              <a:solidFill>
                <a:schemeClr val="dk1"/>
              </a:solidFill>
              <a:uFillTx/>
              <a:latin typeface="Calibri"/>
            </a:endParaRPr>
          </a:p>
          <a:p>
            <a:pPr marL="228600" indent="-228600" algn="just" defTabSz="914400">
              <a:lnSpc>
                <a:spcPct val="100000"/>
              </a:lnSpc>
              <a:spcBef>
                <a:spcPts val="1001"/>
              </a:spcBef>
              <a:spcAft>
                <a:spcPts val="799"/>
              </a:spcAft>
              <a:buClr>
                <a:srgbClr val="000000"/>
              </a:buClr>
              <a:buFont typeface="Arial"/>
              <a:buChar char="•"/>
              <a:tabLst>
                <a:tab pos="0" algn="l"/>
              </a:tabLst>
            </a:pPr>
            <a:r>
              <a:rPr lang="es-ES" sz="2000" b="0" u="none" strike="noStrike" dirty="0">
                <a:solidFill>
                  <a:srgbClr val="000000"/>
                </a:solidFill>
                <a:uFillTx/>
                <a:latin typeface="Arial"/>
                <a:ea typeface="Calibri"/>
              </a:rPr>
              <a:t>Natalia Lara: : nathalia.lara@hotmail.com</a:t>
            </a:r>
            <a:endParaRPr lang="en-US" sz="2000" b="0" u="none" strike="noStrike" dirty="0">
              <a:solidFill>
                <a:schemeClr val="dk1"/>
              </a:solidFill>
              <a:uFillTx/>
              <a:latin typeface="Calibri"/>
            </a:endParaRPr>
          </a:p>
          <a:p>
            <a:pPr indent="0" algn="just" defTabSz="914400">
              <a:lnSpc>
                <a:spcPct val="100000"/>
              </a:lnSpc>
              <a:spcBef>
                <a:spcPts val="1001"/>
              </a:spcBef>
              <a:spcAft>
                <a:spcPts val="799"/>
              </a:spcAft>
              <a:buNone/>
              <a:tabLst>
                <a:tab pos="0" algn="l"/>
              </a:tabLst>
            </a:pPr>
            <a:r>
              <a:rPr lang="es-ES" sz="2000" b="1" u="none" strike="noStrike" dirty="0">
                <a:solidFill>
                  <a:schemeClr val="accent1">
                    <a:lumMod val="50000"/>
                  </a:schemeClr>
                </a:solidFill>
                <a:uFillTx/>
                <a:latin typeface="Arial"/>
                <a:ea typeface="Calibri"/>
              </a:rPr>
              <a:t>PROBLEMATIC</a:t>
            </a:r>
            <a:endParaRPr lang="en-US" sz="2000" b="0" u="none" strike="noStrike" dirty="0">
              <a:solidFill>
                <a:schemeClr val="dk1"/>
              </a:solidFill>
              <a:uFillTx/>
              <a:latin typeface="Calibri"/>
            </a:endParaRPr>
          </a:p>
          <a:p>
            <a:pPr indent="0" defTabSz="914400">
              <a:lnSpc>
                <a:spcPct val="150000"/>
              </a:lnSpc>
              <a:spcBef>
                <a:spcPts val="1417"/>
              </a:spcBef>
              <a:buNone/>
              <a:tabLst>
                <a:tab pos="0" algn="l"/>
              </a:tabLst>
            </a:pPr>
            <a:r>
              <a:rPr lang="es-MX" sz="2400" b="1" u="none" strike="noStrike" dirty="0" err="1">
                <a:solidFill>
                  <a:schemeClr val="accent1">
                    <a:lumMod val="50000"/>
                  </a:schemeClr>
                </a:solidFill>
                <a:uFillTx/>
                <a:latin typeface="Arial"/>
                <a:ea typeface="Calibri"/>
              </a:rPr>
              <a:t>Community</a:t>
            </a:r>
            <a:r>
              <a:rPr lang="es-MX" sz="2400" b="1" u="none" strike="noStrike" dirty="0">
                <a:solidFill>
                  <a:schemeClr val="accent1">
                    <a:lumMod val="50000"/>
                  </a:schemeClr>
                </a:solidFill>
                <a:uFillTx/>
                <a:latin typeface="Arial"/>
                <a:ea typeface="Calibri"/>
              </a:rPr>
              <a:t> </a:t>
            </a:r>
            <a:r>
              <a:rPr lang="es-MX" sz="2400" b="1" u="none" strike="noStrike" dirty="0" err="1">
                <a:solidFill>
                  <a:schemeClr val="accent1">
                    <a:lumMod val="50000"/>
                  </a:schemeClr>
                </a:solidFill>
                <a:uFillTx/>
                <a:latin typeface="Arial"/>
                <a:ea typeface="Calibri"/>
              </a:rPr>
              <a:t>Economic</a:t>
            </a:r>
            <a:r>
              <a:rPr lang="es-MX" sz="2400" b="1" u="none" strike="noStrike" dirty="0">
                <a:solidFill>
                  <a:schemeClr val="accent1">
                    <a:lumMod val="50000"/>
                  </a:schemeClr>
                </a:solidFill>
                <a:uFillTx/>
                <a:latin typeface="Arial"/>
                <a:ea typeface="Calibri"/>
              </a:rPr>
              <a:t> </a:t>
            </a:r>
            <a:r>
              <a:rPr lang="es-MX" sz="2400" b="1" u="none" strike="noStrike" dirty="0" err="1">
                <a:solidFill>
                  <a:schemeClr val="accent1">
                    <a:lumMod val="50000"/>
                  </a:schemeClr>
                </a:solidFill>
                <a:uFillTx/>
                <a:latin typeface="Arial"/>
                <a:ea typeface="Calibri"/>
              </a:rPr>
              <a:t>Development</a:t>
            </a:r>
            <a:endParaRPr lang="en-US" sz="2400" b="0" u="none" strike="noStrike" dirty="0">
              <a:solidFill>
                <a:schemeClr val="dk1"/>
              </a:solidFill>
              <a:uFillTx/>
              <a:latin typeface="Liberation Mono;Courier New;Cousine;DejaVu Sans Mono"/>
              <a:ea typeface="Liberation Mono;Courier New;Cousine;DejaVu Sans Mono"/>
            </a:endParaRPr>
          </a:p>
          <a:p>
            <a:pPr indent="0" algn="just" defTabSz="914400">
              <a:lnSpc>
                <a:spcPct val="150000"/>
              </a:lnSpc>
              <a:spcBef>
                <a:spcPts val="1001"/>
              </a:spcBef>
              <a:spcAft>
                <a:spcPts val="799"/>
              </a:spcAft>
              <a:buNone/>
              <a:tabLst>
                <a:tab pos="0" algn="l"/>
              </a:tabLst>
            </a:pPr>
            <a:endParaRPr lang="en-US" sz="1800" b="0" u="none" strike="noStrike" dirty="0">
              <a:solidFill>
                <a:schemeClr val="dk1"/>
              </a:solidFill>
              <a:uFillTx/>
              <a:latin typeface="Calibri"/>
            </a:endParaRPr>
          </a:p>
          <a:p>
            <a:pPr indent="0" algn="just" defTabSz="914400">
              <a:lnSpc>
                <a:spcPct val="150000"/>
              </a:lnSpc>
              <a:spcBef>
                <a:spcPts val="1001"/>
              </a:spcBef>
              <a:spcAft>
                <a:spcPts val="799"/>
              </a:spcAft>
              <a:buNone/>
              <a:tabLst>
                <a:tab pos="0" algn="l"/>
              </a:tabLst>
            </a:pPr>
            <a:endParaRPr lang="en-US" sz="1800" b="0" u="none" strike="noStrike" dirty="0">
              <a:solidFill>
                <a:schemeClr val="dk1"/>
              </a:solidFill>
              <a:uFillTx/>
              <a:latin typeface="Calibri"/>
            </a:endParaRPr>
          </a:p>
          <a:p>
            <a:pPr indent="0" algn="just" defTabSz="914400">
              <a:lnSpc>
                <a:spcPct val="90000"/>
              </a:lnSpc>
              <a:spcBef>
                <a:spcPts val="1001"/>
              </a:spcBef>
              <a:buNone/>
              <a:tabLst>
                <a:tab pos="0" algn="l"/>
              </a:tabLst>
            </a:pPr>
            <a:endParaRPr lang="en-US" sz="900" b="0" u="none" strike="noStrike" dirty="0">
              <a:solidFill>
                <a:schemeClr val="dk1"/>
              </a:solidFill>
              <a:uFillTx/>
              <a:latin typeface="Calibri"/>
            </a:endParaRPr>
          </a:p>
          <a:p>
            <a:pPr indent="0" algn="just" defTabSz="914400">
              <a:lnSpc>
                <a:spcPct val="90000"/>
              </a:lnSpc>
              <a:spcBef>
                <a:spcPts val="1001"/>
              </a:spcBef>
              <a:buNone/>
              <a:tabLst>
                <a:tab pos="0" algn="l"/>
              </a:tabLst>
            </a:pPr>
            <a:endParaRPr lang="en-US" sz="1200" b="0" u="none" strike="noStrike" dirty="0">
              <a:solidFill>
                <a:schemeClr val="dk1"/>
              </a:solidFill>
              <a:uFillTx/>
              <a:latin typeface="Calibri"/>
            </a:endParaRPr>
          </a:p>
        </p:txBody>
      </p:sp>
      <p:pic>
        <p:nvPicPr>
          <p:cNvPr id="86" name="Imagen 6"/>
          <p:cNvPicPr/>
          <p:nvPr/>
        </p:nvPicPr>
        <p:blipFill>
          <a:blip r:embed="rId5"/>
          <a:srcRect l="63688" t="663667"/>
          <a:stretch/>
        </p:blipFill>
        <p:spPr>
          <a:xfrm>
            <a:off x="6951960" y="1546200"/>
            <a:ext cx="4132440" cy="2378880"/>
          </a:xfrm>
          <a:prstGeom prst="rect">
            <a:avLst/>
          </a:prstGeom>
          <a:noFill/>
          <a:ln w="0">
            <a:noFill/>
          </a:ln>
        </p:spPr>
      </p:pic>
      <p:pic>
        <p:nvPicPr>
          <p:cNvPr id="87" name="Imagen 5"/>
          <p:cNvPicPr/>
          <p:nvPr/>
        </p:nvPicPr>
        <p:blipFill>
          <a:blip r:embed="rId6"/>
          <a:srcRect l="4813" b="433667"/>
          <a:stretch/>
        </p:blipFill>
        <p:spPr>
          <a:xfrm>
            <a:off x="8269200" y="3175560"/>
            <a:ext cx="3787200" cy="2378880"/>
          </a:xfrm>
          <a:prstGeom prst="rect">
            <a:avLst/>
          </a:prstGeom>
          <a:noFill/>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p:nvPr>
        </p:nvSpPr>
        <p:spPr>
          <a:xfrm>
            <a:off x="244800" y="1810080"/>
            <a:ext cx="7224840" cy="3637800"/>
          </a:xfrm>
          <a:prstGeom prst="rect">
            <a:avLst/>
          </a:prstGeom>
          <a:noFill/>
          <a:ln w="0">
            <a:noFill/>
          </a:ln>
        </p:spPr>
        <p:txBody>
          <a:bodyPr lIns="91440" tIns="45720" rIns="91440" bIns="45720" anchor="t">
            <a:normAutofit lnSpcReduction="9999"/>
          </a:bodyPr>
          <a:lstStyle/>
          <a:p>
            <a:pPr indent="0" algn="just" defTabSz="914400">
              <a:lnSpc>
                <a:spcPct val="90000"/>
              </a:lnSpc>
              <a:spcBef>
                <a:spcPts val="1001"/>
              </a:spcBef>
              <a:buNone/>
              <a:tabLst>
                <a:tab pos="0" algn="l"/>
              </a:tabLst>
            </a:pPr>
            <a:endParaRPr lang="en-US" sz="2100" b="0" u="none" strike="noStrike" dirty="0">
              <a:solidFill>
                <a:schemeClr val="dk1"/>
              </a:solidFill>
              <a:uFillTx/>
              <a:latin typeface="Calibri"/>
            </a:endParaRPr>
          </a:p>
          <a:p>
            <a:pPr indent="0" algn="just" defTabSz="914400">
              <a:lnSpc>
                <a:spcPct val="110000"/>
              </a:lnSpc>
              <a:spcBef>
                <a:spcPts val="1001"/>
              </a:spcBef>
              <a:spcAft>
                <a:spcPts val="799"/>
              </a:spcAft>
              <a:buNone/>
              <a:tabLst>
                <a:tab pos="0" algn="l"/>
              </a:tabLst>
            </a:pPr>
            <a:r>
              <a:rPr lang="es-MX" sz="3200" b="1" u="none" strike="noStrike" dirty="0">
                <a:solidFill>
                  <a:schemeClr val="accent1">
                    <a:lumMod val="50000"/>
                  </a:schemeClr>
                </a:solidFill>
                <a:uFillTx/>
                <a:latin typeface="Arial"/>
              </a:rPr>
              <a:t>PROJECT PROPOSAL</a:t>
            </a:r>
            <a:endParaRPr lang="en-US" sz="3200" b="0" u="none" strike="noStrike" dirty="0">
              <a:solidFill>
                <a:schemeClr val="dk1"/>
              </a:solidFill>
              <a:uFillTx/>
              <a:latin typeface="Calibri"/>
            </a:endParaRPr>
          </a:p>
          <a:p>
            <a:pPr indent="0" defTabSz="914400">
              <a:lnSpc>
                <a:spcPct val="110000"/>
              </a:lnSpc>
              <a:spcBef>
                <a:spcPts val="1417"/>
              </a:spcBef>
              <a:buNone/>
              <a:tabLst>
                <a:tab pos="0" algn="l"/>
              </a:tabLst>
            </a:pPr>
            <a:r>
              <a:rPr lang="es-ES" sz="2300" b="0" u="none" strike="noStrike" dirty="0" err="1">
                <a:solidFill>
                  <a:schemeClr val="dk1"/>
                </a:solidFill>
                <a:uFillTx/>
                <a:latin typeface="Arial"/>
              </a:rPr>
              <a:t>Empower</a:t>
            </a:r>
            <a:r>
              <a:rPr lang="es-ES" sz="2300" b="0" u="none" strike="noStrike" dirty="0">
                <a:solidFill>
                  <a:schemeClr val="dk1"/>
                </a:solidFill>
                <a:uFillTx/>
                <a:latin typeface="Arial"/>
              </a:rPr>
              <a:t> rural </a:t>
            </a:r>
            <a:r>
              <a:rPr lang="es-ES" sz="2300" b="0" u="none" strike="noStrike" dirty="0" err="1">
                <a:solidFill>
                  <a:schemeClr val="dk1"/>
                </a:solidFill>
                <a:uFillTx/>
                <a:latin typeface="Arial"/>
              </a:rPr>
              <a:t>women</a:t>
            </a:r>
            <a:r>
              <a:rPr lang="es-ES" sz="2300" b="0" u="none" strike="noStrike" dirty="0">
                <a:solidFill>
                  <a:schemeClr val="dk1"/>
                </a:solidFill>
                <a:uFillTx/>
                <a:latin typeface="Arial"/>
              </a:rPr>
              <a:t> in </a:t>
            </a:r>
            <a:r>
              <a:rPr lang="es-ES" sz="2300" b="0" u="none" strike="noStrike" dirty="0" err="1">
                <a:solidFill>
                  <a:schemeClr val="dk1"/>
                </a:solidFill>
                <a:uFillTx/>
                <a:latin typeface="Arial"/>
              </a:rPr>
              <a:t>Lepán</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Tecoh</a:t>
            </a:r>
            <a:r>
              <a:rPr lang="es-ES" sz="2300" b="0" u="none" strike="noStrike" dirty="0">
                <a:solidFill>
                  <a:schemeClr val="dk1"/>
                </a:solidFill>
                <a:uFillTx/>
                <a:latin typeface="Arial"/>
              </a:rPr>
              <a:t>, Yucatán </a:t>
            </a:r>
            <a:r>
              <a:rPr lang="es-ES" sz="2300" b="0" u="none" strike="noStrike" dirty="0" err="1">
                <a:solidFill>
                  <a:schemeClr val="dk1"/>
                </a:solidFill>
                <a:uFillTx/>
                <a:latin typeface="Arial"/>
              </a:rPr>
              <a:t>through</a:t>
            </a:r>
            <a:r>
              <a:rPr lang="es-ES" sz="2300" b="0" u="none" strike="noStrike" dirty="0">
                <a:solidFill>
                  <a:schemeClr val="dk1"/>
                </a:solidFill>
                <a:uFillTx/>
                <a:latin typeface="Arial"/>
              </a:rPr>
              <a:t> training and </a:t>
            </a:r>
            <a:r>
              <a:rPr lang="es-ES" sz="2300" b="0" u="none" strike="noStrike" dirty="0" err="1">
                <a:solidFill>
                  <a:schemeClr val="dk1"/>
                </a:solidFill>
                <a:uFillTx/>
                <a:latin typeface="Arial"/>
              </a:rPr>
              <a:t>support</a:t>
            </a:r>
            <a:r>
              <a:rPr lang="es-ES" sz="2300" b="0" u="none" strike="noStrike" dirty="0">
                <a:solidFill>
                  <a:schemeClr val="dk1"/>
                </a:solidFill>
                <a:uFillTx/>
                <a:latin typeface="Arial"/>
              </a:rPr>
              <a:t> in </a:t>
            </a:r>
            <a:r>
              <a:rPr lang="es-ES" sz="2300" b="0" u="none" strike="noStrike" dirty="0" err="1">
                <a:solidFill>
                  <a:schemeClr val="dk1"/>
                </a:solidFill>
                <a:uFillTx/>
                <a:latin typeface="Arial"/>
              </a:rPr>
              <a:t>the</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design</a:t>
            </a:r>
            <a:r>
              <a:rPr lang="es-ES" sz="2300" b="0" u="none" strike="noStrike" dirty="0">
                <a:solidFill>
                  <a:schemeClr val="dk1"/>
                </a:solidFill>
                <a:uFillTx/>
                <a:latin typeface="Arial"/>
              </a:rPr>
              <a:t> and </a:t>
            </a:r>
            <a:r>
              <a:rPr lang="es-ES" sz="2300" b="0" u="none" strike="noStrike" dirty="0" err="1">
                <a:solidFill>
                  <a:schemeClr val="dk1"/>
                </a:solidFill>
                <a:uFillTx/>
                <a:latin typeface="Arial"/>
              </a:rPr>
              <a:t>implementation</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of</a:t>
            </a:r>
            <a:r>
              <a:rPr lang="es-ES" sz="2300" b="0" u="none" strike="noStrike" dirty="0">
                <a:solidFill>
                  <a:schemeClr val="dk1"/>
                </a:solidFill>
                <a:uFillTx/>
                <a:latin typeface="Arial"/>
              </a:rPr>
              <a:t> productive and marketing </a:t>
            </a:r>
            <a:r>
              <a:rPr lang="es-ES" sz="2300" b="0" u="none" strike="noStrike" dirty="0" err="1">
                <a:solidFill>
                  <a:schemeClr val="dk1"/>
                </a:solidFill>
                <a:uFillTx/>
                <a:latin typeface="Arial"/>
              </a:rPr>
              <a:t>processes</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from</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the</a:t>
            </a:r>
            <a:r>
              <a:rPr lang="es-ES" sz="2300" b="0" u="none" strike="noStrike" dirty="0">
                <a:solidFill>
                  <a:schemeClr val="dk1"/>
                </a:solidFill>
                <a:uFillTx/>
                <a:latin typeface="Arial"/>
              </a:rPr>
              <a:t> social </a:t>
            </a:r>
            <a:r>
              <a:rPr lang="es-ES" sz="2300" b="0" u="none" strike="noStrike" dirty="0" err="1">
                <a:solidFill>
                  <a:schemeClr val="dk1"/>
                </a:solidFill>
                <a:uFillTx/>
                <a:latin typeface="Arial"/>
              </a:rPr>
              <a:t>economy</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approach</a:t>
            </a:r>
            <a:r>
              <a:rPr lang="es-ES" sz="2300" b="0" u="none" strike="noStrike" dirty="0">
                <a:solidFill>
                  <a:schemeClr val="dk1"/>
                </a:solidFill>
                <a:uFillTx/>
                <a:latin typeface="Arial"/>
              </a:rPr>
              <a:t> and </a:t>
            </a:r>
            <a:r>
              <a:rPr lang="es-ES" sz="2300" b="0" u="none" strike="noStrike" dirty="0" err="1">
                <a:solidFill>
                  <a:schemeClr val="dk1"/>
                </a:solidFill>
                <a:uFillTx/>
                <a:latin typeface="Arial"/>
              </a:rPr>
              <a:t>thereby</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increase</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the</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income</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of</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families</a:t>
            </a:r>
            <a:r>
              <a:rPr lang="es-ES" sz="2300" b="0" u="none" strike="noStrike" dirty="0">
                <a:solidFill>
                  <a:schemeClr val="dk1"/>
                </a:solidFill>
                <a:uFillTx/>
                <a:latin typeface="Arial"/>
              </a:rPr>
              <a:t> in </a:t>
            </a:r>
            <a:r>
              <a:rPr lang="es-ES" sz="2300" b="0" u="none" strike="noStrike" dirty="0" err="1">
                <a:solidFill>
                  <a:schemeClr val="dk1"/>
                </a:solidFill>
                <a:uFillTx/>
                <a:latin typeface="Arial"/>
              </a:rPr>
              <a:t>the</a:t>
            </a:r>
            <a:r>
              <a:rPr lang="es-ES" sz="2300" b="0" u="none" strike="noStrike" dirty="0">
                <a:solidFill>
                  <a:schemeClr val="dk1"/>
                </a:solidFill>
                <a:uFillTx/>
                <a:latin typeface="Arial"/>
              </a:rPr>
              <a:t> </a:t>
            </a:r>
            <a:r>
              <a:rPr lang="es-ES" sz="2300" b="0" u="none" strike="noStrike" dirty="0" err="1">
                <a:solidFill>
                  <a:schemeClr val="dk1"/>
                </a:solidFill>
                <a:uFillTx/>
                <a:latin typeface="Arial"/>
              </a:rPr>
              <a:t>communities</a:t>
            </a:r>
            <a:r>
              <a:rPr lang="es-ES" sz="2300" b="0" u="none" strike="noStrike" dirty="0">
                <a:solidFill>
                  <a:schemeClr val="dk1"/>
                </a:solidFill>
                <a:uFillTx/>
                <a:latin typeface="Arial"/>
              </a:rPr>
              <a:t>.</a:t>
            </a:r>
            <a:endParaRPr lang="en-US" sz="2300" b="0" u="none" strike="noStrike" dirty="0">
              <a:solidFill>
                <a:schemeClr val="dk1"/>
              </a:solidFill>
              <a:uFillTx/>
              <a:latin typeface="Liberation Mono;Courier New;Cousine;DejaVu Sans Mono"/>
              <a:ea typeface="Liberation Mono;Courier New;Cousine;DejaVu Sans Mono"/>
            </a:endParaRPr>
          </a:p>
        </p:txBody>
      </p:sp>
      <p:sp>
        <p:nvSpPr>
          <p:cNvPr id="89" name="Título 1"/>
          <p:cNvSpPr/>
          <p:nvPr/>
        </p:nvSpPr>
        <p:spPr>
          <a:xfrm>
            <a:off x="661320" y="297720"/>
            <a:ext cx="10631880" cy="1325160"/>
          </a:xfrm>
          <a:prstGeom prst="rect">
            <a:avLst/>
          </a:prstGeom>
          <a:solidFill>
            <a:srgbClr val="000096"/>
          </a:solidFill>
          <a:ln w="0">
            <a:noFill/>
          </a:ln>
          <a:effectLst>
            <a:outerShdw blurRad="63360" sx="102000" sy="102000" algn="ctr" rotWithShape="0">
              <a:srgbClr val="000000">
                <a:alpha val="40000"/>
              </a:srgbClr>
            </a:outerShdw>
          </a:effectLst>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endParaRPr lang="es-MX" sz="2400" b="0" u="none" strike="noStrike">
              <a:solidFill>
                <a:srgbClr val="FFFFFF"/>
              </a:solidFill>
              <a:uFillTx/>
              <a:latin typeface="Arial"/>
            </a:endParaRPr>
          </a:p>
          <a:p>
            <a:pPr algn="ctr" defTabSz="914400">
              <a:lnSpc>
                <a:spcPct val="90000"/>
              </a:lnSpc>
            </a:pPr>
            <a:endParaRPr lang="es-MX" sz="2800" b="0" u="none" strike="noStrike">
              <a:solidFill>
                <a:srgbClr val="FFFFFF"/>
              </a:solidFill>
              <a:uFillTx/>
              <a:latin typeface="Arial"/>
            </a:endParaRPr>
          </a:p>
        </p:txBody>
      </p:sp>
      <p:grpSp>
        <p:nvGrpSpPr>
          <p:cNvPr id="90" name="Grupo 11"/>
          <p:cNvGrpSpPr/>
          <p:nvPr/>
        </p:nvGrpSpPr>
        <p:grpSpPr>
          <a:xfrm>
            <a:off x="360" y="5406840"/>
            <a:ext cx="12191760" cy="1467360"/>
            <a:chOff x="360" y="5406840"/>
            <a:chExt cx="12191760" cy="1467360"/>
          </a:xfrm>
        </p:grpSpPr>
        <p:pic>
          <p:nvPicPr>
            <p:cNvPr id="91" name="Imagen 7"/>
            <p:cNvPicPr/>
            <p:nvPr/>
          </p:nvPicPr>
          <p:blipFill>
            <a:blip r:embed="rId2"/>
            <a:stretch/>
          </p:blipFill>
          <p:spPr>
            <a:xfrm rot="10800000">
              <a:off x="360" y="5406480"/>
              <a:ext cx="12191760" cy="1467360"/>
            </a:xfrm>
            <a:prstGeom prst="rect">
              <a:avLst/>
            </a:prstGeom>
            <a:noFill/>
            <a:ln w="0">
              <a:noFill/>
            </a:ln>
          </p:spPr>
        </p:pic>
        <p:pic>
          <p:nvPicPr>
            <p:cNvPr id="92" name="Imagen 10"/>
            <p:cNvPicPr/>
            <p:nvPr/>
          </p:nvPicPr>
          <p:blipFill>
            <a:blip r:embed="rId3"/>
            <a:stretch/>
          </p:blipFill>
          <p:spPr>
            <a:xfrm>
              <a:off x="10939680" y="5868360"/>
              <a:ext cx="827640" cy="821160"/>
            </a:xfrm>
            <a:prstGeom prst="rect">
              <a:avLst/>
            </a:prstGeom>
            <a:noFill/>
            <a:ln w="0">
              <a:noFill/>
            </a:ln>
          </p:spPr>
        </p:pic>
      </p:grpSp>
      <p:pic>
        <p:nvPicPr>
          <p:cNvPr id="93" name="Imagen 3"/>
          <p:cNvPicPr/>
          <p:nvPr/>
        </p:nvPicPr>
        <p:blipFill>
          <a:blip r:embed="rId4"/>
          <a:stretch/>
        </p:blipFill>
        <p:spPr>
          <a:xfrm>
            <a:off x="7470000" y="1623240"/>
            <a:ext cx="3984120" cy="3824640"/>
          </a:xfrm>
          <a:prstGeom prst="rect">
            <a:avLst/>
          </a:prstGeom>
          <a:noFill/>
          <a:ln w="0">
            <a:noFill/>
          </a:ln>
        </p:spPr>
      </p:pic>
      <p:sp>
        <p:nvSpPr>
          <p:cNvPr id="94" name="CuadroTexto 4"/>
          <p:cNvSpPr/>
          <p:nvPr/>
        </p:nvSpPr>
        <p:spPr>
          <a:xfrm>
            <a:off x="2079720" y="72360"/>
            <a:ext cx="7795440" cy="157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90000"/>
              </a:lnSpc>
              <a:tabLst>
                <a:tab pos="0" algn="l"/>
              </a:tabLst>
            </a:pPr>
            <a:br>
              <a:rPr sz="3600"/>
            </a:br>
            <a:r>
              <a:rPr lang="es-MX" sz="3600" b="1" u="none" strike="noStrike">
                <a:solidFill>
                  <a:schemeClr val="lt1"/>
                </a:solidFill>
                <a:uFillTx/>
                <a:latin typeface="Arial"/>
                <a:ea typeface="Calibri"/>
              </a:rPr>
              <a:t>Empowered Women through Organic Gardens</a:t>
            </a:r>
            <a:endParaRPr lang="es-MX" sz="3600" b="0" u="none" strike="noStrike">
              <a:solidFill>
                <a:srgbClr val="000000"/>
              </a:solidFill>
              <a:uFillTx/>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PlaceHolder 1"/>
          <p:cNvSpPr>
            <a:spLocks noGrp="1"/>
          </p:cNvSpPr>
          <p:nvPr>
            <p:ph/>
          </p:nvPr>
        </p:nvSpPr>
        <p:spPr>
          <a:xfrm>
            <a:off x="550440" y="1574640"/>
            <a:ext cx="10946880" cy="4955040"/>
          </a:xfrm>
          <a:prstGeom prst="rect">
            <a:avLst/>
          </a:prstGeom>
          <a:noFill/>
          <a:ln w="0">
            <a:noFill/>
          </a:ln>
        </p:spPr>
        <p:txBody>
          <a:bodyPr lIns="91440" tIns="45720" rIns="91440" bIns="45720" anchor="t">
            <a:normAutofit/>
          </a:bodyPr>
          <a:lstStyle/>
          <a:p>
            <a:pPr indent="0" defTabSz="914400">
              <a:lnSpc>
                <a:spcPct val="150000"/>
              </a:lnSpc>
              <a:spcBef>
                <a:spcPts val="1001"/>
              </a:spcBef>
              <a:spcAft>
                <a:spcPts val="799"/>
              </a:spcAft>
              <a:buNone/>
              <a:tabLst>
                <a:tab pos="0" algn="l"/>
              </a:tabLst>
            </a:pPr>
            <a:r>
              <a:rPr lang="es-MX" sz="4200" b="1" u="none" strike="noStrike">
                <a:solidFill>
                  <a:schemeClr val="accent1">
                    <a:lumMod val="50000"/>
                  </a:schemeClr>
                </a:solidFill>
                <a:uFillTx/>
                <a:latin typeface="Arial"/>
              </a:rPr>
              <a:t>PROJECT BUDGET</a:t>
            </a:r>
            <a:endParaRPr lang="en-US" sz="4200" b="0" u="none" strike="noStrike">
              <a:solidFill>
                <a:schemeClr val="dk1"/>
              </a:solidFill>
              <a:uFillTx/>
              <a:latin typeface="Calibri"/>
            </a:endParaRPr>
          </a:p>
          <a:p>
            <a:pPr indent="0" defTabSz="914400">
              <a:lnSpc>
                <a:spcPct val="150000"/>
              </a:lnSpc>
              <a:spcBef>
                <a:spcPts val="1001"/>
              </a:spcBef>
              <a:spcAft>
                <a:spcPts val="799"/>
              </a:spcAft>
              <a:buNone/>
              <a:tabLst>
                <a:tab pos="0" algn="l"/>
              </a:tabLst>
            </a:pPr>
            <a:endParaRPr lang="en-US" sz="4200" b="0" u="none" strike="noStrike">
              <a:solidFill>
                <a:schemeClr val="dk1"/>
              </a:solidFill>
              <a:uFillTx/>
              <a:latin typeface="Calibri"/>
            </a:endParaRPr>
          </a:p>
          <a:p>
            <a:pPr indent="0" defTabSz="914400">
              <a:lnSpc>
                <a:spcPct val="150000"/>
              </a:lnSpc>
              <a:spcBef>
                <a:spcPts val="1001"/>
              </a:spcBef>
              <a:spcAft>
                <a:spcPts val="799"/>
              </a:spcAft>
              <a:buNone/>
              <a:tabLst>
                <a:tab pos="0" algn="l"/>
              </a:tabLst>
            </a:pPr>
            <a:endParaRPr lang="en-US" sz="3800" b="0" u="none" strike="noStrike">
              <a:solidFill>
                <a:schemeClr val="dk1"/>
              </a:solidFill>
              <a:uFillTx/>
              <a:latin typeface="Calibri"/>
            </a:endParaRPr>
          </a:p>
          <a:p>
            <a:pPr indent="0" defTabSz="914400">
              <a:lnSpc>
                <a:spcPct val="150000"/>
              </a:lnSpc>
              <a:spcBef>
                <a:spcPts val="1001"/>
              </a:spcBef>
              <a:spcAft>
                <a:spcPts val="799"/>
              </a:spcAft>
              <a:buNone/>
              <a:tabLst>
                <a:tab pos="0" algn="l"/>
              </a:tabLst>
            </a:pPr>
            <a:endParaRPr lang="en-US" sz="3800" b="0" u="none" strike="noStrike">
              <a:solidFill>
                <a:schemeClr val="dk1"/>
              </a:solidFill>
              <a:uFillTx/>
              <a:latin typeface="Calibri"/>
            </a:endParaRPr>
          </a:p>
          <a:p>
            <a:pPr indent="0" defTabSz="914400">
              <a:lnSpc>
                <a:spcPct val="90000"/>
              </a:lnSpc>
              <a:spcBef>
                <a:spcPts val="1001"/>
              </a:spcBef>
              <a:buNone/>
              <a:tabLst>
                <a:tab pos="0" algn="l"/>
              </a:tabLst>
            </a:pPr>
            <a:endParaRPr lang="en-US" sz="1800" b="0" u="none" strike="noStrike">
              <a:solidFill>
                <a:schemeClr val="dk1"/>
              </a:solidFill>
              <a:uFillTx/>
              <a:latin typeface="Calibri"/>
            </a:endParaRPr>
          </a:p>
          <a:p>
            <a:pPr indent="0" defTabSz="914400">
              <a:lnSpc>
                <a:spcPct val="90000"/>
              </a:lnSpc>
              <a:spcBef>
                <a:spcPts val="1001"/>
              </a:spcBef>
              <a:buNone/>
              <a:tabLst>
                <a:tab pos="0" algn="l"/>
              </a:tabLst>
            </a:pPr>
            <a:endParaRPr lang="en-US" sz="2800" b="0" u="none" strike="noStrike">
              <a:solidFill>
                <a:schemeClr val="dk1"/>
              </a:solidFill>
              <a:uFillTx/>
              <a:latin typeface="Calibri"/>
            </a:endParaRPr>
          </a:p>
        </p:txBody>
      </p:sp>
      <p:sp>
        <p:nvSpPr>
          <p:cNvPr id="96" name="Título 1"/>
          <p:cNvSpPr/>
          <p:nvPr/>
        </p:nvSpPr>
        <p:spPr>
          <a:xfrm>
            <a:off x="838080" y="327960"/>
            <a:ext cx="10438920" cy="1325160"/>
          </a:xfrm>
          <a:prstGeom prst="rect">
            <a:avLst/>
          </a:prstGeom>
          <a:solidFill>
            <a:srgbClr val="000096"/>
          </a:solidFill>
          <a:ln w="0">
            <a:noFill/>
          </a:ln>
          <a:effectLst>
            <a:outerShdw blurRad="63360" sx="102000" sy="102000" algn="ctr" rotWithShape="0">
              <a:srgbClr val="000000">
                <a:alpha val="40000"/>
              </a:srgbClr>
            </a:outerShdw>
          </a:effectLst>
        </p:spPr>
        <p:style>
          <a:lnRef idx="0">
            <a:scrgbClr r="0" g="0" b="0"/>
          </a:lnRef>
          <a:fillRef idx="0">
            <a:scrgbClr r="0" g="0" b="0"/>
          </a:fillRef>
          <a:effectRef idx="0">
            <a:scrgbClr r="0" g="0" b="0"/>
          </a:effectRef>
          <a:fontRef idx="minor"/>
        </p:style>
        <p:txBody>
          <a:bodyPr anchor="ctr">
            <a:normAutofit/>
          </a:bodyPr>
          <a:lstStyle/>
          <a:p>
            <a:pPr defTabSz="457200">
              <a:lnSpc>
                <a:spcPct val="100000"/>
              </a:lnSpc>
            </a:pPr>
            <a:r>
              <a:rPr lang="es-MX" sz="4200" b="1" u="none" strike="noStrike">
                <a:solidFill>
                  <a:schemeClr val="lt1"/>
                </a:solidFill>
                <a:uFillTx/>
                <a:latin typeface="Calibri"/>
                <a:ea typeface="Liberation Mono;Courier New;Cousine;DejaVu Sans Mono"/>
              </a:rPr>
              <a:t>Empowered Women through Organic Gardens</a:t>
            </a:r>
            <a:endParaRPr lang="es-MX" sz="4200" b="1" u="none" strike="noStrike">
              <a:solidFill>
                <a:srgbClr val="FFFFFF"/>
              </a:solidFill>
              <a:uFillTx/>
              <a:latin typeface="Arial"/>
            </a:endParaRPr>
          </a:p>
        </p:txBody>
      </p:sp>
      <p:graphicFrame>
        <p:nvGraphicFramePr>
          <p:cNvPr id="97" name="Tabla 1"/>
          <p:cNvGraphicFramePr/>
          <p:nvPr/>
        </p:nvGraphicFramePr>
        <p:xfrm>
          <a:off x="550440" y="2612520"/>
          <a:ext cx="11301480" cy="4084920"/>
        </p:xfrm>
        <a:graphic>
          <a:graphicData uri="http://schemas.openxmlformats.org/drawingml/2006/table">
            <a:tbl>
              <a:tblPr/>
              <a:tblGrid>
                <a:gridCol w="250560">
                  <a:extLst>
                    <a:ext uri="{9D8B030D-6E8A-4147-A177-3AD203B41FA5}">
                      <a16:colId xmlns:a16="http://schemas.microsoft.com/office/drawing/2014/main" val="20000"/>
                    </a:ext>
                  </a:extLst>
                </a:gridCol>
                <a:gridCol w="902520">
                  <a:extLst>
                    <a:ext uri="{9D8B030D-6E8A-4147-A177-3AD203B41FA5}">
                      <a16:colId xmlns:a16="http://schemas.microsoft.com/office/drawing/2014/main" val="20001"/>
                    </a:ext>
                  </a:extLst>
                </a:gridCol>
                <a:gridCol w="5832360">
                  <a:extLst>
                    <a:ext uri="{9D8B030D-6E8A-4147-A177-3AD203B41FA5}">
                      <a16:colId xmlns:a16="http://schemas.microsoft.com/office/drawing/2014/main" val="20002"/>
                    </a:ext>
                  </a:extLst>
                </a:gridCol>
                <a:gridCol w="1732680">
                  <a:extLst>
                    <a:ext uri="{9D8B030D-6E8A-4147-A177-3AD203B41FA5}">
                      <a16:colId xmlns:a16="http://schemas.microsoft.com/office/drawing/2014/main" val="20003"/>
                    </a:ext>
                  </a:extLst>
                </a:gridCol>
                <a:gridCol w="1343160">
                  <a:extLst>
                    <a:ext uri="{9D8B030D-6E8A-4147-A177-3AD203B41FA5}">
                      <a16:colId xmlns:a16="http://schemas.microsoft.com/office/drawing/2014/main" val="20004"/>
                    </a:ext>
                  </a:extLst>
                </a:gridCol>
                <a:gridCol w="1240200">
                  <a:extLst>
                    <a:ext uri="{9D8B030D-6E8A-4147-A177-3AD203B41FA5}">
                      <a16:colId xmlns:a16="http://schemas.microsoft.com/office/drawing/2014/main" val="20005"/>
                    </a:ext>
                  </a:extLst>
                </a:gridCol>
              </a:tblGrid>
              <a:tr h="503280">
                <a:tc>
                  <a:txBody>
                    <a:bodyPr/>
                    <a:lstStyle/>
                    <a:p>
                      <a:pPr defTabSz="914400">
                        <a:lnSpc>
                          <a:spcPts val="1500"/>
                        </a:lnSpc>
                        <a:spcBef>
                          <a:spcPts val="601"/>
                        </a:spcBef>
                      </a:pPr>
                      <a:r>
                        <a:rPr lang="es-ES" sz="1000" b="1" u="none" strike="noStrike">
                          <a:solidFill>
                            <a:schemeClr val="lt1"/>
                          </a:solidFill>
                          <a:uFillTx/>
                          <a:latin typeface="Calibri"/>
                        </a:rPr>
                        <a:t>#</a:t>
                      </a:r>
                      <a:endParaRPr lang="es-MX" sz="100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ts val="1500"/>
                        </a:lnSpc>
                        <a:spcBef>
                          <a:spcPts val="601"/>
                        </a:spcBef>
                      </a:pPr>
                      <a:r>
                        <a:rPr lang="es-ES" sz="1000" b="1" u="none" strike="noStrike">
                          <a:solidFill>
                            <a:schemeClr val="lt1"/>
                          </a:solidFill>
                          <a:uFillTx/>
                          <a:latin typeface="Calibri"/>
                        </a:rPr>
                        <a:t>Categoría*</a:t>
                      </a:r>
                      <a:endParaRPr lang="es-MX" sz="100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ts val="1500"/>
                        </a:lnSpc>
                        <a:spcBef>
                          <a:spcPts val="601"/>
                        </a:spcBef>
                      </a:pPr>
                      <a:r>
                        <a:rPr lang="es-ES" sz="1000" b="1" u="none" strike="noStrike">
                          <a:solidFill>
                            <a:schemeClr val="lt1"/>
                          </a:solidFill>
                          <a:uFillTx/>
                          <a:latin typeface="Calibri"/>
                        </a:rPr>
                        <a:t>Descripción</a:t>
                      </a:r>
                      <a:endParaRPr lang="es-MX" sz="100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ts val="1500"/>
                        </a:lnSpc>
                        <a:spcBef>
                          <a:spcPts val="601"/>
                        </a:spcBef>
                      </a:pPr>
                      <a:r>
                        <a:rPr lang="es-ES" sz="1000" b="1" u="none" strike="noStrike">
                          <a:solidFill>
                            <a:schemeClr val="lt1"/>
                          </a:solidFill>
                          <a:uFillTx/>
                          <a:latin typeface="Calibri"/>
                        </a:rPr>
                        <a:t>Proveedor</a:t>
                      </a:r>
                      <a:endParaRPr lang="es-MX" sz="100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ts val="1500"/>
                        </a:lnSpc>
                        <a:spcBef>
                          <a:spcPts val="601"/>
                        </a:spcBef>
                      </a:pPr>
                      <a:r>
                        <a:rPr lang="es-ES" sz="1000" b="1" u="none" strike="noStrike">
                          <a:solidFill>
                            <a:schemeClr val="lt1"/>
                          </a:solidFill>
                          <a:uFillTx/>
                          <a:latin typeface="Calibri"/>
                        </a:rPr>
                        <a:t>Costo en moneda local</a:t>
                      </a:r>
                      <a:endParaRPr lang="es-MX" sz="100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ts val="1500"/>
                        </a:lnSpc>
                        <a:spcBef>
                          <a:spcPts val="601"/>
                        </a:spcBef>
                      </a:pPr>
                      <a:r>
                        <a:rPr lang="es-ES" sz="1000" b="1" u="none" strike="noStrike">
                          <a:solidFill>
                            <a:schemeClr val="lt1"/>
                          </a:solidFill>
                          <a:uFillTx/>
                          <a:latin typeface="Calibri"/>
                        </a:rPr>
                        <a:t>Costo en USD</a:t>
                      </a:r>
                      <a:endParaRPr lang="es-MX" sz="100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603360">
                <a:tc>
                  <a:txBody>
                    <a:bodyPr/>
                    <a:lstStyle/>
                    <a:p>
                      <a:pPr defTabSz="914400">
                        <a:lnSpc>
                          <a:spcPts val="1500"/>
                        </a:lnSpc>
                        <a:spcBef>
                          <a:spcPts val="601"/>
                        </a:spcBef>
                      </a:pPr>
                      <a:r>
                        <a:rPr lang="en-US" sz="1050" b="1" u="none" strike="noStrike">
                          <a:solidFill>
                            <a:schemeClr val="lt1"/>
                          </a:solidFill>
                          <a:uFillTx/>
                          <a:latin typeface="Calibri"/>
                        </a:rPr>
                        <a:t>1</a:t>
                      </a:r>
                      <a:endParaRPr lang="es-MX" sz="105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solidFill>
                  </a:tcPr>
                </a:tc>
                <a:tc>
                  <a:txBody>
                    <a:bodyPr/>
                    <a:lstStyle/>
                    <a:p>
                      <a:pPr defTabSz="914400">
                        <a:lnSpc>
                          <a:spcPts val="1500"/>
                        </a:lnSpc>
                        <a:spcBef>
                          <a:spcPts val="1191"/>
                        </a:spcBef>
                        <a:spcAft>
                          <a:spcPts val="992"/>
                        </a:spcAft>
                      </a:pPr>
                      <a:r>
                        <a:rPr lang="en-US" sz="1050" b="0" u="none" strike="noStrike">
                          <a:solidFill>
                            <a:schemeClr val="dk1"/>
                          </a:solidFill>
                          <a:uFillTx/>
                          <a:latin typeface="Calibri"/>
                        </a:rPr>
                        <a:t>Supplies</a:t>
                      </a:r>
                      <a:endParaRPr lang="es-MX" sz="105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r>
                        <a:rPr lang="en-US" sz="1200" b="0" u="none" strike="noStrike">
                          <a:solidFill>
                            <a:schemeClr val="dk1"/>
                          </a:solidFill>
                          <a:uFillTx/>
                          <a:latin typeface="Calibri"/>
                          <a:ea typeface="Noto Sans CJK SC"/>
                        </a:rPr>
                        <a:t>Inputs and construction for the establishment of the 5 orchards in Yucatan.</a:t>
                      </a:r>
                      <a:endParaRPr lang="es-MX" sz="12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Alternativas para el Planeta</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$ 487,500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$ 25,000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603360">
                <a:tc>
                  <a:txBody>
                    <a:bodyPr/>
                    <a:lstStyle/>
                    <a:p>
                      <a:pPr defTabSz="914400">
                        <a:lnSpc>
                          <a:spcPts val="1500"/>
                        </a:lnSpc>
                        <a:spcBef>
                          <a:spcPts val="601"/>
                        </a:spcBef>
                      </a:pPr>
                      <a:r>
                        <a:rPr lang="en-US" sz="1050" b="1" u="none" strike="noStrike">
                          <a:solidFill>
                            <a:schemeClr val="lt1"/>
                          </a:solidFill>
                          <a:uFillTx/>
                          <a:latin typeface="Calibri"/>
                        </a:rPr>
                        <a:t>2</a:t>
                      </a:r>
                      <a:endParaRPr lang="es-MX" sz="105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ts val="1500"/>
                        </a:lnSpc>
                        <a:spcBef>
                          <a:spcPts val="601"/>
                        </a:spcBef>
                      </a:pPr>
                      <a:r>
                        <a:rPr lang="en-US" sz="1050" b="0" u="none" strike="noStrike">
                          <a:solidFill>
                            <a:schemeClr val="dk1"/>
                          </a:solidFill>
                          <a:uFillTx/>
                          <a:latin typeface="Calibri"/>
                        </a:rPr>
                        <a:t>Trips</a:t>
                      </a:r>
                      <a:endParaRPr lang="es-MX" sz="105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just" defTabSz="914400">
                        <a:lnSpc>
                          <a:spcPct val="115000"/>
                        </a:lnSpc>
                      </a:pPr>
                      <a:r>
                        <a:rPr lang="en-US" sz="1200" b="0" u="none" strike="noStrike">
                          <a:solidFill>
                            <a:schemeClr val="dk1"/>
                          </a:solidFill>
                          <a:uFillTx/>
                          <a:latin typeface="Calibri"/>
                        </a:rPr>
                        <a:t>30 Trips to Tecoh</a:t>
                      </a:r>
                      <a:endParaRPr lang="es-MX" sz="12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GT Consultores</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$ 40,950.00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$ 2,100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603360">
                <a:tc>
                  <a:txBody>
                    <a:bodyPr/>
                    <a:lstStyle/>
                    <a:p>
                      <a:pPr defTabSz="914400">
                        <a:lnSpc>
                          <a:spcPts val="1500"/>
                        </a:lnSpc>
                        <a:spcBef>
                          <a:spcPts val="601"/>
                        </a:spcBef>
                      </a:pPr>
                      <a:r>
                        <a:rPr lang="en-US" sz="1050" b="1" u="none" strike="noStrike">
                          <a:solidFill>
                            <a:schemeClr val="lt1"/>
                          </a:solidFill>
                          <a:uFillTx/>
                          <a:latin typeface="Calibri"/>
                        </a:rPr>
                        <a:t>3</a:t>
                      </a:r>
                      <a:endParaRPr lang="es-MX" sz="105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ts val="1500"/>
                        </a:lnSpc>
                      </a:pPr>
                      <a:r>
                        <a:rPr lang="en-US" sz="1050" b="0" u="none" strike="noStrike">
                          <a:solidFill>
                            <a:schemeClr val="dk1"/>
                          </a:solidFill>
                          <a:uFillTx/>
                          <a:latin typeface="Calibri"/>
                        </a:rPr>
                        <a:t>Equipment</a:t>
                      </a:r>
                      <a:endParaRPr lang="es-MX" sz="1050" b="0" u="none" strike="noStrike">
                        <a:solidFill>
                          <a:srgbClr val="000000"/>
                        </a:solidFill>
                        <a:uFillTx/>
                        <a:latin typeface="Liberation Mono;Courier New;Cousine;DejaVu Sans Mono"/>
                        <a:ea typeface="Liberation Mono;Courier New;Cousine;DejaVu Sans Mono"/>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just">
                        <a:lnSpc>
                          <a:spcPct val="115000"/>
                        </a:lnSpc>
                      </a:pPr>
                      <a:r>
                        <a:rPr lang="en-US" sz="1200" b="0" u="none" strike="noStrike">
                          <a:solidFill>
                            <a:schemeClr val="dk1"/>
                          </a:solidFill>
                          <a:uFillTx/>
                          <a:latin typeface="Calibri"/>
                          <a:ea typeface="Noto Sans CJK SC"/>
                        </a:rPr>
                        <a:t>Basic equipment for gardening</a:t>
                      </a:r>
                      <a:endParaRPr lang="es-MX" sz="1200" b="0" u="none" strike="noStrike">
                        <a:solidFill>
                          <a:srgbClr val="000000"/>
                        </a:solidFill>
                        <a:uFillTx/>
                        <a:latin typeface="Campton Light"/>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Alternativas para el planeta</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$ 48,750.00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$ 2,500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603360">
                <a:tc>
                  <a:txBody>
                    <a:bodyPr/>
                    <a:lstStyle/>
                    <a:p>
                      <a:pPr defTabSz="914400">
                        <a:lnSpc>
                          <a:spcPts val="1500"/>
                        </a:lnSpc>
                        <a:spcBef>
                          <a:spcPts val="601"/>
                        </a:spcBef>
                      </a:pPr>
                      <a:r>
                        <a:rPr lang="en-US" sz="1050" b="1" u="none" strike="noStrike">
                          <a:solidFill>
                            <a:schemeClr val="lt1"/>
                          </a:solidFill>
                          <a:uFillTx/>
                          <a:latin typeface="Calibri"/>
                        </a:rPr>
                        <a:t> </a:t>
                      </a:r>
                      <a:endParaRPr lang="es-MX" sz="105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ts val="1500"/>
                        </a:lnSpc>
                      </a:pPr>
                      <a:r>
                        <a:rPr lang="en-US" sz="1050" b="0" u="none" strike="noStrike">
                          <a:solidFill>
                            <a:schemeClr val="dk1"/>
                          </a:solidFill>
                          <a:uFillTx/>
                          <a:latin typeface="Calibri"/>
                          <a:ea typeface="Liberation Mono;Courier New;Cousine;DejaVu Sans Mono"/>
                        </a:rPr>
                        <a:t>Equipment</a:t>
                      </a:r>
                      <a:endParaRPr lang="es-MX" sz="105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just">
                        <a:lnSpc>
                          <a:spcPct val="115000"/>
                        </a:lnSpc>
                      </a:pPr>
                      <a:r>
                        <a:rPr lang="en-US" sz="1200" b="0" u="none" strike="noStrike">
                          <a:solidFill>
                            <a:schemeClr val="dk1"/>
                          </a:solidFill>
                          <a:uFillTx/>
                          <a:latin typeface="Calibri"/>
                          <a:ea typeface="Noto Sans CJK SC"/>
                        </a:rPr>
                        <a:t>Basic equipment for the production of value-added products</a:t>
                      </a:r>
                      <a:endParaRPr lang="es-MX" sz="1200" b="0" u="none" strike="noStrike">
                        <a:solidFill>
                          <a:srgbClr val="000000"/>
                        </a:solidFill>
                        <a:uFillTx/>
                        <a:latin typeface="Campton Light"/>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Proveedores Varios</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$ 78,000.00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$ 4,000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64840">
                <a:tc>
                  <a:txBody>
                    <a:bodyPr/>
                    <a:lstStyle/>
                    <a:p>
                      <a:pPr defTabSz="914400">
                        <a:lnSpc>
                          <a:spcPts val="1500"/>
                        </a:lnSpc>
                        <a:spcBef>
                          <a:spcPts val="601"/>
                        </a:spcBef>
                      </a:pPr>
                      <a:r>
                        <a:rPr lang="en-US" sz="1050" b="1" u="none" strike="noStrike">
                          <a:solidFill>
                            <a:schemeClr val="lt1"/>
                          </a:solidFill>
                          <a:uFillTx/>
                          <a:latin typeface="Calibri"/>
                        </a:rPr>
                        <a:t>4</a:t>
                      </a:r>
                      <a:endParaRPr lang="es-MX" sz="105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ts val="1500"/>
                        </a:lnSpc>
                      </a:pPr>
                      <a:r>
                        <a:rPr lang="en-US" sz="1050" b="0" u="none" strike="noStrike">
                          <a:solidFill>
                            <a:schemeClr val="dk1"/>
                          </a:solidFill>
                          <a:uFillTx/>
                          <a:latin typeface="Calibri"/>
                        </a:rPr>
                        <a:t>Training</a:t>
                      </a:r>
                      <a:endParaRPr lang="es-MX" sz="1050" b="0" u="none" strike="noStrike">
                        <a:solidFill>
                          <a:srgbClr val="000000"/>
                        </a:solidFill>
                        <a:uFillTx/>
                        <a:latin typeface="Liberation Mono;Courier New;Cousine;DejaVu Sans Mono"/>
                        <a:ea typeface="Liberation Mono;Courier New;Cousine;DejaVu Sans Mono"/>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r>
                        <a:rPr lang="en-US" sz="1200" b="0" u="none" strike="noStrike">
                          <a:solidFill>
                            <a:schemeClr val="dk1"/>
                          </a:solidFill>
                          <a:uFillTx/>
                          <a:latin typeface="Calibri"/>
                          <a:ea typeface="Noto Sans CJK SC"/>
                        </a:rPr>
                        <a:t>Support and training in empowerment and self-sustainability processes of social enterprises, technical assistance and marketing. In Yucatan</a:t>
                      </a:r>
                      <a:endParaRPr lang="es-MX" sz="12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GT Consultores</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$ 97,500.00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$ 5,000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603360">
                <a:tc gridSpan="4">
                  <a:txBody>
                    <a:bodyPr/>
                    <a:lstStyle/>
                    <a:p>
                      <a:pPr defTabSz="914400">
                        <a:lnSpc>
                          <a:spcPts val="1500"/>
                        </a:lnSpc>
                        <a:spcBef>
                          <a:spcPts val="601"/>
                        </a:spcBef>
                      </a:pPr>
                      <a:r>
                        <a:rPr lang="es-ES" sz="1100" b="1" u="none" strike="noStrike">
                          <a:solidFill>
                            <a:schemeClr val="lt1"/>
                          </a:solidFill>
                          <a:uFillTx/>
                          <a:latin typeface="Calibri"/>
                        </a:rPr>
                        <a:t>Presupuesto total:</a:t>
                      </a:r>
                      <a:endParaRPr lang="es-MX" sz="1100" b="0" u="none" strike="noStrike">
                        <a:solidFill>
                          <a:srgbClr val="FFFFFF"/>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hMerge="1">
                  <a:txBody>
                    <a:bodyPr/>
                    <a:lstStyle/>
                    <a:p>
                      <a:endParaRPr lang="es-MX" sz="1800" b="0" u="none" strike="noStrike">
                        <a:solidFill>
                          <a:srgbClr val="000000"/>
                        </a:solidFill>
                        <a:uFillTx/>
                        <a:latin typeface="Arial"/>
                      </a:endParaRPr>
                    </a:p>
                  </a:txBody>
                  <a:tcPr marL="90000" marR="90000">
                    <a:lnL>
                      <a:noFill/>
                    </a:lnL>
                    <a:lnR>
                      <a:noFill/>
                    </a:lnR>
                    <a:lnT>
                      <a:noFill/>
                    </a:lnT>
                    <a:lnB>
                      <a:noFill/>
                    </a:lnB>
                    <a:solidFill>
                      <a:srgbClr val="729FCF"/>
                    </a:solidFill>
                  </a:tcPr>
                </a:tc>
                <a:tc hMerge="1">
                  <a:txBody>
                    <a:bodyPr/>
                    <a:lstStyle/>
                    <a:p>
                      <a:endParaRPr lang="es-MX" sz="1800" b="0" u="none" strike="noStrike">
                        <a:solidFill>
                          <a:srgbClr val="000000"/>
                        </a:solidFill>
                        <a:uFillTx/>
                        <a:latin typeface="Arial"/>
                      </a:endParaRPr>
                    </a:p>
                  </a:txBody>
                  <a:tcPr marL="90000" marR="90000">
                    <a:lnL>
                      <a:noFill/>
                    </a:lnL>
                    <a:lnR>
                      <a:noFill/>
                    </a:lnR>
                    <a:lnT>
                      <a:noFill/>
                    </a:lnT>
                    <a:lnB>
                      <a:noFill/>
                    </a:lnB>
                    <a:solidFill>
                      <a:srgbClr val="729FCF"/>
                    </a:solidFill>
                  </a:tcPr>
                </a:tc>
                <a:tc hMerge="1">
                  <a:txBody>
                    <a:bodyPr/>
                    <a:lstStyle/>
                    <a:p>
                      <a:endParaRPr lang="es-MX" sz="1800" b="0" u="none" strike="noStrike">
                        <a:solidFill>
                          <a:srgbClr val="000000"/>
                        </a:solidFill>
                        <a:uFillTx/>
                        <a:latin typeface="Arial"/>
                      </a:endParaRPr>
                    </a:p>
                  </a:txBody>
                  <a:tcPr marL="90000" marR="90000">
                    <a:lnL>
                      <a:noFill/>
                    </a:lnL>
                    <a:lnR>
                      <a:noFill/>
                    </a:lnR>
                    <a:lnT>
                      <a:noFill/>
                    </a:lnT>
                    <a:lnB>
                      <a:noFill/>
                    </a:lnB>
                    <a:solidFill>
                      <a:srgbClr val="729FCF"/>
                    </a:solidFill>
                  </a:tcPr>
                </a:tc>
                <a:tc>
                  <a:txBody>
                    <a:bodyPr/>
                    <a:lstStyle/>
                    <a:p>
                      <a:pPr defTabSz="914400">
                        <a:lnSpc>
                          <a:spcPts val="1500"/>
                        </a:lnSpc>
                        <a:spcBef>
                          <a:spcPts val="601"/>
                        </a:spcBef>
                      </a:pPr>
                      <a:r>
                        <a:rPr lang="en-US" sz="1100" b="0" u="none" strike="noStrike">
                          <a:solidFill>
                            <a:schemeClr val="dk1"/>
                          </a:solidFill>
                          <a:uFillTx/>
                          <a:latin typeface="Calibri"/>
                        </a:rPr>
                        <a:t>$ 752,700.00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ts val="1500"/>
                        </a:lnSpc>
                        <a:spcBef>
                          <a:spcPts val="601"/>
                        </a:spcBef>
                      </a:pPr>
                      <a:r>
                        <a:rPr lang="en-US" sz="1100" b="0" u="none" strike="noStrike">
                          <a:solidFill>
                            <a:schemeClr val="dk1"/>
                          </a:solidFill>
                          <a:uFillTx/>
                          <a:latin typeface="Calibri"/>
                        </a:rPr>
                        <a:t>$ 38,600.00</a:t>
                      </a:r>
                      <a:endParaRPr lang="es-MX" sz="1100" b="0" u="none" strike="noStrike">
                        <a:solidFill>
                          <a:srgbClr val="000000"/>
                        </a:solidFill>
                        <a:uFillTx/>
                        <a:latin typeface="Arial"/>
                      </a:endParaRPr>
                    </a:p>
                  </a:txBody>
                  <a:tcPr marL="47520" marR="4752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p:nvPr>
        </p:nvSpPr>
        <p:spPr>
          <a:xfrm>
            <a:off x="601560" y="891720"/>
            <a:ext cx="10658880" cy="5879880"/>
          </a:xfrm>
          <a:prstGeom prst="rect">
            <a:avLst/>
          </a:prstGeom>
          <a:noFill/>
          <a:ln w="0">
            <a:noFill/>
          </a:ln>
        </p:spPr>
        <p:txBody>
          <a:bodyPr lIns="91440" tIns="45720" rIns="91440" bIns="45720" anchor="t">
            <a:noAutofit/>
          </a:bodyPr>
          <a:lstStyle/>
          <a:p>
            <a:pPr indent="0" algn="just" defTabSz="914400">
              <a:lnSpc>
                <a:spcPct val="90000"/>
              </a:lnSpc>
              <a:spcBef>
                <a:spcPts val="1001"/>
              </a:spcBef>
              <a:buNone/>
              <a:tabLst>
                <a:tab pos="0" algn="l"/>
              </a:tabLst>
            </a:pPr>
            <a:endParaRPr lang="en-US" sz="2000" b="0" u="none" strike="noStrike" dirty="0">
              <a:solidFill>
                <a:schemeClr val="dk1"/>
              </a:solidFill>
              <a:uFillTx/>
              <a:latin typeface="Calibri"/>
            </a:endParaRPr>
          </a:p>
          <a:p>
            <a:pPr indent="0" algn="just" defTabSz="914400">
              <a:lnSpc>
                <a:spcPct val="90000"/>
              </a:lnSpc>
              <a:spcBef>
                <a:spcPts val="1001"/>
              </a:spcBef>
              <a:buNone/>
              <a:tabLst>
                <a:tab pos="0" algn="l"/>
              </a:tabLst>
            </a:pPr>
            <a:endParaRPr lang="en-US" sz="1600" b="0" u="none" strike="noStrike" dirty="0">
              <a:solidFill>
                <a:schemeClr val="dk1"/>
              </a:solidFill>
              <a:uFillTx/>
              <a:latin typeface="Calibri"/>
            </a:endParaRPr>
          </a:p>
          <a:p>
            <a:pPr indent="0" algn="just" defTabSz="914400">
              <a:lnSpc>
                <a:spcPct val="100000"/>
              </a:lnSpc>
              <a:spcBef>
                <a:spcPts val="1001"/>
              </a:spcBef>
              <a:spcAft>
                <a:spcPts val="799"/>
              </a:spcAft>
              <a:buNone/>
              <a:tabLst>
                <a:tab pos="0" algn="l"/>
              </a:tabLst>
            </a:pPr>
            <a:r>
              <a:rPr lang="es-MX" sz="3200" b="1" u="none" strike="noStrike" dirty="0">
                <a:solidFill>
                  <a:schemeClr val="accent1">
                    <a:lumMod val="50000"/>
                  </a:schemeClr>
                </a:solidFill>
                <a:uFillTx/>
                <a:latin typeface="Arial"/>
                <a:ea typeface="Calibri"/>
              </a:rPr>
              <a:t>MEASUREMENT OF OBJECTIVES</a:t>
            </a:r>
            <a:endParaRPr lang="en-US" sz="3200" b="0" u="none" strike="noStrike" dirty="0">
              <a:solidFill>
                <a:schemeClr val="dk1"/>
              </a:solidFill>
              <a:uFillTx/>
              <a:latin typeface="Calibri"/>
            </a:endParaRPr>
          </a:p>
          <a:p>
            <a:pPr marL="343080" indent="-343080" defTabSz="914400">
              <a:lnSpc>
                <a:spcPct val="100000"/>
              </a:lnSpc>
              <a:spcBef>
                <a:spcPts val="1417"/>
              </a:spcBef>
              <a:buClr>
                <a:srgbClr val="000000"/>
              </a:buClr>
              <a:buFont typeface="Calibri Light"/>
              <a:buAutoNum type="arabicPeriod"/>
              <a:tabLst>
                <a:tab pos="0" algn="l"/>
              </a:tabLst>
            </a:pPr>
            <a:r>
              <a:rPr lang="es-ES" sz="1800" b="0" u="none" strike="noStrike" dirty="0" err="1">
                <a:solidFill>
                  <a:schemeClr val="dk1"/>
                </a:solidFill>
                <a:uFillTx/>
                <a:latin typeface="Arial"/>
                <a:ea typeface="Calibri"/>
              </a:rPr>
              <a:t>Strengthen</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the</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rights</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approach</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with</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gender</a:t>
            </a:r>
            <a:r>
              <a:rPr lang="es-ES" sz="1800" b="0" u="none" strike="noStrike" dirty="0">
                <a:solidFill>
                  <a:schemeClr val="dk1"/>
                </a:solidFill>
                <a:uFillTx/>
                <a:latin typeface="Arial"/>
                <a:ea typeface="Calibri"/>
              </a:rPr>
              <a:t> and intercultural </a:t>
            </a:r>
            <a:r>
              <a:rPr lang="es-ES" sz="1800" b="0" u="none" strike="noStrike" dirty="0" err="1">
                <a:solidFill>
                  <a:schemeClr val="dk1"/>
                </a:solidFill>
                <a:uFillTx/>
                <a:latin typeface="Arial"/>
                <a:ea typeface="Calibri"/>
              </a:rPr>
              <a:t>perspectives</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from</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the</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principles</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of</a:t>
            </a:r>
            <a:r>
              <a:rPr lang="es-ES" sz="1800" b="0" u="none" strike="noStrike" dirty="0">
                <a:solidFill>
                  <a:schemeClr val="dk1"/>
                </a:solidFill>
                <a:uFillTx/>
                <a:latin typeface="Arial"/>
                <a:ea typeface="Calibri"/>
              </a:rPr>
              <a:t> social </a:t>
            </a:r>
            <a:r>
              <a:rPr lang="es-ES" sz="1800" b="0" u="none" strike="noStrike" dirty="0" err="1">
                <a:solidFill>
                  <a:schemeClr val="dk1"/>
                </a:solidFill>
                <a:uFillTx/>
                <a:latin typeface="Arial"/>
                <a:ea typeface="Calibri"/>
              </a:rPr>
              <a:t>economy</a:t>
            </a:r>
            <a:r>
              <a:rPr lang="es-ES" sz="1800" b="0" u="none" strike="noStrike" dirty="0">
                <a:solidFill>
                  <a:schemeClr val="dk1"/>
                </a:solidFill>
                <a:uFillTx/>
                <a:latin typeface="Arial"/>
                <a:ea typeface="Calibri"/>
              </a:rPr>
              <a:t> in </a:t>
            </a:r>
            <a:r>
              <a:rPr lang="es-ES" sz="1800" b="0" u="none" strike="noStrike" dirty="0" err="1">
                <a:solidFill>
                  <a:schemeClr val="dk1"/>
                </a:solidFill>
                <a:uFillTx/>
                <a:latin typeface="Arial"/>
                <a:ea typeface="Calibri"/>
              </a:rPr>
              <a:t>community</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management</a:t>
            </a:r>
            <a:r>
              <a:rPr lang="es-ES" sz="1800" b="0" u="none" strike="noStrike" dirty="0">
                <a:solidFill>
                  <a:schemeClr val="dk1"/>
                </a:solidFill>
                <a:uFillTx/>
                <a:latin typeface="Arial"/>
                <a:ea typeface="Calibri"/>
              </a:rPr>
              <a:t> in </a:t>
            </a:r>
            <a:r>
              <a:rPr lang="es-ES" sz="1800" b="0" u="none" strike="noStrike" dirty="0" err="1">
                <a:solidFill>
                  <a:schemeClr val="dk1"/>
                </a:solidFill>
                <a:uFillTx/>
                <a:latin typeface="Arial"/>
                <a:ea typeface="Calibri"/>
              </a:rPr>
              <a:t>women's</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groups</a:t>
            </a:r>
            <a:r>
              <a:rPr lang="es-ES" sz="1800" b="0" u="none" strike="noStrike" dirty="0">
                <a:solidFill>
                  <a:schemeClr val="dk1"/>
                </a:solidFill>
                <a:uFillTx/>
                <a:latin typeface="Arial"/>
                <a:ea typeface="Calibri"/>
              </a:rPr>
              <a:t>.</a:t>
            </a:r>
            <a:endParaRPr lang="en-US" sz="1800" b="0" u="none" strike="noStrike" dirty="0">
              <a:solidFill>
                <a:schemeClr val="dk1"/>
              </a:solidFill>
              <a:uFillTx/>
              <a:latin typeface="Liberation Mono;Courier New;Cousine;DejaVu Sans Mono"/>
              <a:ea typeface="Liberation Mono;Courier New;Cousine;DejaVu Sans Mono"/>
            </a:endParaRPr>
          </a:p>
          <a:p>
            <a:pPr marL="343080" indent="-343080" algn="just" defTabSz="914400">
              <a:lnSpc>
                <a:spcPct val="100000"/>
              </a:lnSpc>
              <a:spcBef>
                <a:spcPts val="1191"/>
              </a:spcBef>
              <a:spcAft>
                <a:spcPts val="992"/>
              </a:spcAft>
              <a:buClr>
                <a:srgbClr val="000000"/>
              </a:buClr>
              <a:buFont typeface="Calibri Light"/>
              <a:buAutoNum type="arabicPeriod"/>
              <a:tabLst>
                <a:tab pos="0" algn="l"/>
              </a:tabLst>
            </a:pPr>
            <a:r>
              <a:rPr lang="es-ES" sz="1800" b="0" u="none" strike="noStrike" dirty="0" err="1">
                <a:solidFill>
                  <a:schemeClr val="dk1"/>
                </a:solidFill>
                <a:uFillTx/>
                <a:latin typeface="Arial"/>
                <a:ea typeface="Calibri"/>
              </a:rPr>
              <a:t>Increase</a:t>
            </a:r>
            <a:r>
              <a:rPr lang="es-ES" sz="1800" b="0" u="none" strike="noStrike" dirty="0">
                <a:solidFill>
                  <a:schemeClr val="dk1"/>
                </a:solidFill>
                <a:uFillTx/>
                <a:latin typeface="Arial"/>
                <a:ea typeface="Calibri"/>
              </a:rPr>
              <a:t> and </a:t>
            </a:r>
            <a:r>
              <a:rPr lang="es-ES" sz="1800" b="0" u="none" strike="noStrike" dirty="0" err="1">
                <a:solidFill>
                  <a:schemeClr val="dk1"/>
                </a:solidFill>
                <a:uFillTx/>
                <a:latin typeface="Arial"/>
                <a:ea typeface="Calibri"/>
              </a:rPr>
              <a:t>strengthen</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technical</a:t>
            </a:r>
            <a:r>
              <a:rPr lang="es-ES" sz="1800" b="0" u="none" strike="noStrike" dirty="0">
                <a:solidFill>
                  <a:schemeClr val="dk1"/>
                </a:solidFill>
                <a:uFillTx/>
                <a:latin typeface="Arial"/>
                <a:ea typeface="Calibri"/>
              </a:rPr>
              <a:t>-productive </a:t>
            </a:r>
            <a:r>
              <a:rPr lang="es-ES" sz="1800" b="0" u="none" strike="noStrike" dirty="0" err="1">
                <a:solidFill>
                  <a:schemeClr val="dk1"/>
                </a:solidFill>
                <a:uFillTx/>
                <a:latin typeface="Arial"/>
                <a:ea typeface="Calibri"/>
              </a:rPr>
              <a:t>skills</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for</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the</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management</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of</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backyard</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gardens</a:t>
            </a:r>
            <a:r>
              <a:rPr lang="es-ES" sz="1800" b="0" u="none" strike="noStrike" dirty="0">
                <a:solidFill>
                  <a:schemeClr val="dk1"/>
                </a:solidFill>
                <a:uFillTx/>
                <a:latin typeface="Arial"/>
                <a:ea typeface="Calibri"/>
              </a:rPr>
              <a:t> in </a:t>
            </a:r>
            <a:r>
              <a:rPr lang="es-ES" sz="1800" b="0" u="none" strike="noStrike" dirty="0" err="1">
                <a:solidFill>
                  <a:schemeClr val="dk1"/>
                </a:solidFill>
                <a:uFillTx/>
                <a:latin typeface="Arial"/>
                <a:ea typeface="Calibri"/>
              </a:rPr>
              <a:t>women</a:t>
            </a:r>
            <a:r>
              <a:rPr lang="es-ES" sz="1800" b="0" u="none" strike="noStrike" dirty="0">
                <a:solidFill>
                  <a:schemeClr val="dk1"/>
                </a:solidFill>
                <a:uFillTx/>
                <a:latin typeface="Arial"/>
                <a:ea typeface="Calibri"/>
              </a:rPr>
              <a:t>.</a:t>
            </a:r>
            <a:endParaRPr lang="en-US" sz="1800" b="0" u="none" strike="noStrike" dirty="0">
              <a:solidFill>
                <a:schemeClr val="dk1"/>
              </a:solidFill>
              <a:uFillTx/>
              <a:latin typeface="Calibri"/>
            </a:endParaRPr>
          </a:p>
          <a:p>
            <a:pPr marL="343080" indent="-343080" algn="just" defTabSz="914400">
              <a:lnSpc>
                <a:spcPct val="100000"/>
              </a:lnSpc>
              <a:spcBef>
                <a:spcPts val="1191"/>
              </a:spcBef>
              <a:spcAft>
                <a:spcPts val="992"/>
              </a:spcAft>
              <a:buClr>
                <a:srgbClr val="000000"/>
              </a:buClr>
              <a:buFont typeface="Calibri Light"/>
              <a:buAutoNum type="arabicPeriod"/>
              <a:tabLst>
                <a:tab pos="0" algn="l"/>
              </a:tabLst>
            </a:pPr>
            <a:r>
              <a:rPr lang="es-ES" sz="1800" b="0" u="none" strike="noStrike" dirty="0" err="1">
                <a:solidFill>
                  <a:schemeClr val="dk1"/>
                </a:solidFill>
                <a:uFillTx/>
                <a:latin typeface="Arial"/>
                <a:ea typeface="Calibri"/>
              </a:rPr>
              <a:t>Implement</a:t>
            </a:r>
            <a:r>
              <a:rPr lang="es-ES" sz="1800" b="0" u="none" strike="noStrike" dirty="0">
                <a:solidFill>
                  <a:schemeClr val="dk1"/>
                </a:solidFill>
                <a:uFillTx/>
                <a:latin typeface="Arial"/>
                <a:ea typeface="Calibri"/>
              </a:rPr>
              <a:t> 5 </a:t>
            </a:r>
            <a:r>
              <a:rPr lang="es-ES" sz="1800" b="0" u="none" strike="noStrike" dirty="0" err="1">
                <a:solidFill>
                  <a:schemeClr val="dk1"/>
                </a:solidFill>
                <a:uFillTx/>
                <a:latin typeface="Arial"/>
                <a:ea typeface="Calibri"/>
              </a:rPr>
              <a:t>backyard</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gardens</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with</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agroecological</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processes</a:t>
            </a:r>
            <a:r>
              <a:rPr lang="es-ES" sz="1800" b="0" u="none" strike="noStrike" dirty="0">
                <a:solidFill>
                  <a:schemeClr val="dk1"/>
                </a:solidFill>
                <a:uFillTx/>
                <a:latin typeface="Arial"/>
                <a:ea typeface="Calibri"/>
              </a:rPr>
              <a:t>.</a:t>
            </a:r>
            <a:endParaRPr lang="en-US" sz="1800" b="0" u="none" strike="noStrike" dirty="0">
              <a:solidFill>
                <a:schemeClr val="dk1"/>
              </a:solidFill>
              <a:uFillTx/>
              <a:latin typeface="Calibri"/>
            </a:endParaRPr>
          </a:p>
          <a:p>
            <a:pPr marL="343080" indent="-343080" defTabSz="914400">
              <a:lnSpc>
                <a:spcPct val="100000"/>
              </a:lnSpc>
              <a:spcBef>
                <a:spcPts val="1417"/>
              </a:spcBef>
              <a:buClr>
                <a:srgbClr val="000000"/>
              </a:buClr>
              <a:buFont typeface="Calibri Light"/>
              <a:buAutoNum type="arabicPeriod"/>
              <a:tabLst>
                <a:tab pos="0" algn="l"/>
              </a:tabLst>
            </a:pPr>
            <a:r>
              <a:rPr lang="es-ES" sz="1800" b="0" u="none" strike="noStrike" dirty="0" err="1">
                <a:solidFill>
                  <a:schemeClr val="dk1"/>
                </a:solidFill>
                <a:uFillTx/>
                <a:latin typeface="Arial"/>
                <a:ea typeface="Calibri"/>
              </a:rPr>
              <a:t>Develop</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value-added</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products</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that</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meet</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the</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standards</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for</a:t>
            </a:r>
            <a:r>
              <a:rPr lang="es-ES" sz="1800" b="0" u="none" strike="noStrike" dirty="0">
                <a:solidFill>
                  <a:schemeClr val="dk1"/>
                </a:solidFill>
                <a:uFillTx/>
                <a:latin typeface="Arial"/>
                <a:ea typeface="Calibri"/>
              </a:rPr>
              <a:t> </a:t>
            </a:r>
            <a:r>
              <a:rPr lang="es-ES" sz="1800" b="0" u="none" strike="noStrike" dirty="0" err="1">
                <a:solidFill>
                  <a:schemeClr val="dk1"/>
                </a:solidFill>
                <a:uFillTx/>
                <a:latin typeface="Arial"/>
                <a:ea typeface="Calibri"/>
              </a:rPr>
              <a:t>commercialization</a:t>
            </a:r>
            <a:r>
              <a:rPr lang="es-ES" sz="1800" b="0" u="none" strike="noStrike" dirty="0">
                <a:solidFill>
                  <a:schemeClr val="dk1"/>
                </a:solidFill>
                <a:uFillTx/>
                <a:latin typeface="Arial"/>
                <a:ea typeface="Calibri"/>
              </a:rPr>
              <a:t> in </a:t>
            </a:r>
            <a:r>
              <a:rPr lang="es-ES" sz="1800" b="0" u="none" strike="noStrike" dirty="0" err="1">
                <a:solidFill>
                  <a:schemeClr val="dk1"/>
                </a:solidFill>
                <a:uFillTx/>
                <a:latin typeface="Arial"/>
                <a:ea typeface="Calibri"/>
              </a:rPr>
              <a:t>the</a:t>
            </a:r>
            <a:r>
              <a:rPr lang="es-ES" sz="1800" b="0" u="none" strike="noStrike" dirty="0">
                <a:solidFill>
                  <a:schemeClr val="dk1"/>
                </a:solidFill>
                <a:uFillTx/>
                <a:latin typeface="Arial"/>
                <a:ea typeface="Calibri"/>
              </a:rPr>
              <a:t> formal </a:t>
            </a:r>
            <a:r>
              <a:rPr lang="es-ES" sz="1800" b="0" u="none" strike="noStrike" dirty="0" err="1">
                <a:solidFill>
                  <a:schemeClr val="dk1"/>
                </a:solidFill>
                <a:uFillTx/>
                <a:latin typeface="Arial"/>
                <a:ea typeface="Calibri"/>
              </a:rPr>
              <a:t>market</a:t>
            </a:r>
            <a:r>
              <a:rPr lang="es-ES" sz="1800" b="0" u="none" strike="noStrike" dirty="0">
                <a:solidFill>
                  <a:schemeClr val="dk1"/>
                </a:solidFill>
                <a:uFillTx/>
                <a:latin typeface="Arial"/>
                <a:ea typeface="Calibri"/>
              </a:rPr>
              <a:t>.</a:t>
            </a:r>
            <a:endParaRPr lang="en-US" sz="1800" b="0" u="none" strike="noStrike" dirty="0">
              <a:solidFill>
                <a:schemeClr val="dk1"/>
              </a:solidFill>
              <a:uFillTx/>
              <a:latin typeface="Liberation Mono;Courier New;Cousine;DejaVu Sans Mono"/>
              <a:ea typeface="Liberation Mono;Courier New;Cousine;DejaVu Sans Mono"/>
            </a:endParaRPr>
          </a:p>
          <a:p>
            <a:pPr indent="0" algn="just" defTabSz="914400">
              <a:lnSpc>
                <a:spcPct val="100000"/>
              </a:lnSpc>
              <a:spcBef>
                <a:spcPts val="1001"/>
              </a:spcBef>
              <a:spcAft>
                <a:spcPts val="799"/>
              </a:spcAft>
              <a:buNone/>
              <a:tabLst>
                <a:tab pos="0" algn="l"/>
              </a:tabLst>
            </a:pPr>
            <a:endParaRPr lang="en-US" sz="1800" b="0" u="none" strike="noStrike" dirty="0">
              <a:solidFill>
                <a:schemeClr val="dk1"/>
              </a:solidFill>
              <a:uFillTx/>
              <a:latin typeface="Calibri"/>
            </a:endParaRPr>
          </a:p>
        </p:txBody>
      </p:sp>
      <p:sp>
        <p:nvSpPr>
          <p:cNvPr id="101" name="Título 1"/>
          <p:cNvSpPr/>
          <p:nvPr/>
        </p:nvSpPr>
        <p:spPr>
          <a:xfrm>
            <a:off x="641520" y="259560"/>
            <a:ext cx="10618560" cy="1325160"/>
          </a:xfrm>
          <a:prstGeom prst="rect">
            <a:avLst/>
          </a:prstGeom>
          <a:solidFill>
            <a:srgbClr val="000096"/>
          </a:solidFill>
          <a:ln w="0">
            <a:noFill/>
          </a:ln>
          <a:effectLst>
            <a:outerShdw blurRad="63360" sx="102000" sy="102000" algn="ctr" rotWithShape="0">
              <a:srgbClr val="000000">
                <a:alpha val="40000"/>
              </a:srgbClr>
            </a:outerShdw>
          </a:effectLst>
        </p:spPr>
        <p:style>
          <a:lnRef idx="0">
            <a:scrgbClr r="0" g="0" b="0"/>
          </a:lnRef>
          <a:fillRef idx="0">
            <a:scrgbClr r="0" g="0" b="0"/>
          </a:fillRef>
          <a:effectRef idx="0">
            <a:scrgbClr r="0" g="0" b="0"/>
          </a:effectRef>
          <a:fontRef idx="minor"/>
        </p:style>
        <p:txBody>
          <a:bodyPr anchor="ctr">
            <a:normAutofit fontScale="77500" lnSpcReduction="19999"/>
          </a:bodyPr>
          <a:lstStyle/>
          <a:p>
            <a:pPr algn="ctr" defTabSz="914400">
              <a:lnSpc>
                <a:spcPct val="90000"/>
              </a:lnSpc>
            </a:pPr>
            <a:endParaRPr lang="es-MX" sz="2800" b="0" u="none" strike="noStrike">
              <a:solidFill>
                <a:srgbClr val="FFFFFF"/>
              </a:solidFill>
              <a:uFillTx/>
              <a:latin typeface="Arial"/>
            </a:endParaRPr>
          </a:p>
          <a:p>
            <a:pPr algn="ctr" defTabSz="914400">
              <a:lnSpc>
                <a:spcPct val="90000"/>
              </a:lnSpc>
            </a:pPr>
            <a:r>
              <a:rPr lang="es-MX" sz="5400" b="1" u="none" strike="noStrike">
                <a:solidFill>
                  <a:schemeClr val="lt1"/>
                </a:solidFill>
                <a:uFillTx/>
                <a:latin typeface="Calibri"/>
                <a:ea typeface="Liberation Mono;Courier New;Cousine;DejaVu Sans Mono"/>
              </a:rPr>
              <a:t>Empowered Women through Organic Gardens</a:t>
            </a:r>
            <a:endParaRPr lang="es-MX" sz="5400" b="0" u="none" strike="noStrike">
              <a:solidFill>
                <a:srgbClr val="FFFFFF"/>
              </a:solidFill>
              <a:uFillTx/>
              <a:latin typeface="Arial"/>
            </a:endParaRPr>
          </a:p>
          <a:p>
            <a:pPr algn="ctr" defTabSz="914400">
              <a:lnSpc>
                <a:spcPct val="90000"/>
              </a:lnSpc>
            </a:pPr>
            <a:endParaRPr lang="es-MX" sz="2800" b="0" u="none" strike="noStrike">
              <a:solidFill>
                <a:srgbClr val="FFFFFF"/>
              </a:solidFill>
              <a:uFillTx/>
              <a:latin typeface="Arial"/>
            </a:endParaRPr>
          </a:p>
        </p:txBody>
      </p:sp>
      <p:sp>
        <p:nvSpPr>
          <p:cNvPr id="102" name="CuadroTexto 10"/>
          <p:cNvSpPr/>
          <p:nvPr/>
        </p:nvSpPr>
        <p:spPr>
          <a:xfrm>
            <a:off x="786600" y="5245920"/>
            <a:ext cx="1080360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s-ES" sz="2400" b="1" u="none" strike="noStrike">
                <a:solidFill>
                  <a:schemeClr val="dk1"/>
                </a:solidFill>
                <a:uFillTx/>
                <a:latin typeface="Calibri"/>
              </a:rPr>
              <a:t>Quarterly progress reports will be presented.</a:t>
            </a:r>
            <a:endParaRPr lang="es-MX" sz="2400" b="0" u="none" strike="noStrike">
              <a:solidFill>
                <a:srgbClr val="000000"/>
              </a:solidFill>
              <a:uFillTx/>
              <a:latin typeface="Liberation Mono;Courier New;Cousine;DejaVu Sans Mono"/>
              <a:ea typeface="Liberation Mono;Courier New;Cousine;DejaVu Sans Mono"/>
            </a:endParaRPr>
          </a:p>
          <a:p>
            <a:pPr defTabSz="457200">
              <a:lnSpc>
                <a:spcPct val="100000"/>
              </a:lnSpc>
            </a:pPr>
            <a:r>
              <a:rPr lang="es-ES" sz="2400" b="1" u="none" strike="noStrike">
                <a:solidFill>
                  <a:schemeClr val="dk1"/>
                </a:solidFill>
                <a:uFillTx/>
                <a:latin typeface="Calibri"/>
              </a:rPr>
              <a:t>The indicators will be quantified based on the results and direct observations will be established.</a:t>
            </a:r>
            <a:endParaRPr lang="es-MX" sz="2400" b="0" u="none" strike="noStrike">
              <a:solidFill>
                <a:srgbClr val="000000"/>
              </a:solidFill>
              <a:uFillTx/>
              <a:latin typeface="Liberation Mono;Courier New;Cousine;DejaVu Sans Mono"/>
              <a:ea typeface="Liberation Mono;Courier New;Cousine;DejaVu Sans Mon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03" name="Rectangle 13">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wrap="none" lIns="0" tIns="0" rIns="0" bIns="0" anchor="t">
            <a:spAutoFit/>
          </a:bodyPr>
          <a:lstStyle/>
          <a:p>
            <a:pPr algn="ctr" defTabSz="457200">
              <a:lnSpc>
                <a:spcPct val="100000"/>
              </a:lnSpc>
            </a:pPr>
            <a:endParaRPr lang="en-US" sz="4400" b="1" u="none" strike="noStrike">
              <a:solidFill>
                <a:schemeClr val="dk1"/>
              </a:solidFill>
              <a:uFillTx/>
              <a:latin typeface="Calibri Light"/>
            </a:endParaRPr>
          </a:p>
        </p:txBody>
      </p:sp>
      <p:sp>
        <p:nvSpPr>
          <p:cNvPr id="104" name="Título 2"/>
          <p:cNvSpPr/>
          <p:nvPr/>
        </p:nvSpPr>
        <p:spPr>
          <a:xfrm>
            <a:off x="834120" y="295560"/>
            <a:ext cx="10413720" cy="784440"/>
          </a:xfrm>
          <a:prstGeom prst="rect">
            <a:avLst/>
          </a:prstGeom>
          <a:solidFill>
            <a:srgbClr val="000096"/>
          </a:solidFill>
          <a:ln w="0">
            <a:noFill/>
          </a:ln>
          <a:effectLst>
            <a:outerShdw blurRad="63360" sx="102000" sy="102000" algn="ctr" rotWithShape="0">
              <a:srgbClr val="000000">
                <a:alpha val="40000"/>
              </a:srgbClr>
            </a:outerShdw>
          </a:effectLst>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endParaRPr lang="es-MX" sz="2000" b="0" u="none" strike="noStrike">
              <a:solidFill>
                <a:srgbClr val="FFFFFF"/>
              </a:solidFill>
              <a:uFillTx/>
              <a:latin typeface="Arial"/>
            </a:endParaRPr>
          </a:p>
          <a:p>
            <a:pPr algn="ctr" defTabSz="914400">
              <a:lnSpc>
                <a:spcPct val="90000"/>
              </a:lnSpc>
            </a:pPr>
            <a:endParaRPr lang="es-MX" sz="2000" b="0" u="none" strike="noStrike">
              <a:solidFill>
                <a:srgbClr val="FFFFFF"/>
              </a:solidFill>
              <a:uFillTx/>
              <a:latin typeface="Arial"/>
            </a:endParaRPr>
          </a:p>
          <a:p>
            <a:pPr algn="ctr" defTabSz="914400">
              <a:lnSpc>
                <a:spcPct val="90000"/>
              </a:lnSpc>
            </a:pPr>
            <a:endParaRPr lang="es-MX" sz="2000" b="0" u="none" strike="noStrike">
              <a:solidFill>
                <a:srgbClr val="FFFFFF"/>
              </a:solidFill>
              <a:uFillTx/>
              <a:latin typeface="Arial"/>
            </a:endParaRPr>
          </a:p>
          <a:p>
            <a:pPr algn="ctr" defTabSz="914400">
              <a:lnSpc>
                <a:spcPct val="90000"/>
              </a:lnSpc>
            </a:pPr>
            <a:endParaRPr lang="es-MX" sz="2800" b="0" u="none" strike="noStrike">
              <a:solidFill>
                <a:srgbClr val="FFFFFF"/>
              </a:solidFill>
              <a:uFillTx/>
              <a:latin typeface="Arial"/>
            </a:endParaRPr>
          </a:p>
          <a:p>
            <a:pPr algn="ctr" defTabSz="914400">
              <a:lnSpc>
                <a:spcPct val="90000"/>
              </a:lnSpc>
            </a:pPr>
            <a:endParaRPr lang="es-MX" sz="4600" b="0" u="none" strike="noStrike">
              <a:solidFill>
                <a:srgbClr val="FFFFFF"/>
              </a:solidFill>
              <a:uFillTx/>
              <a:latin typeface="Arial"/>
            </a:endParaRPr>
          </a:p>
          <a:p>
            <a:pPr algn="ctr" defTabSz="914400">
              <a:lnSpc>
                <a:spcPct val="90000"/>
              </a:lnSpc>
            </a:pPr>
            <a:endParaRPr lang="es-MX" sz="5800" b="0" u="none" strike="noStrike">
              <a:solidFill>
                <a:srgbClr val="FFFFFF"/>
              </a:solidFill>
              <a:uFillTx/>
              <a:latin typeface="Arial"/>
            </a:endParaRPr>
          </a:p>
          <a:p>
            <a:pPr algn="ctr" defTabSz="914400">
              <a:lnSpc>
                <a:spcPct val="90000"/>
              </a:lnSpc>
            </a:pPr>
            <a:endParaRPr lang="es-MX" sz="5800" b="0" u="none" strike="noStrike">
              <a:solidFill>
                <a:srgbClr val="FFFFFF"/>
              </a:solidFill>
              <a:uFillTx/>
              <a:latin typeface="Arial"/>
            </a:endParaRPr>
          </a:p>
          <a:p>
            <a:pPr algn="ctr" defTabSz="914400">
              <a:lnSpc>
                <a:spcPct val="90000"/>
              </a:lnSpc>
            </a:pPr>
            <a:endParaRPr lang="es-MX" sz="2800" b="0" u="none" strike="noStrike">
              <a:solidFill>
                <a:srgbClr val="FFFFFF"/>
              </a:solidFill>
              <a:uFillTx/>
              <a:latin typeface="Arial"/>
            </a:endParaRPr>
          </a:p>
        </p:txBody>
      </p:sp>
      <p:sp>
        <p:nvSpPr>
          <p:cNvPr id="105" name="Título 1"/>
          <p:cNvSpPr/>
          <p:nvPr/>
        </p:nvSpPr>
        <p:spPr>
          <a:xfrm>
            <a:off x="1226880" y="-34920"/>
            <a:ext cx="9694080" cy="107964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70000" lnSpcReduction="19999"/>
          </a:bodyPr>
          <a:lstStyle/>
          <a:p>
            <a:pPr defTabSz="914400">
              <a:lnSpc>
                <a:spcPct val="90000"/>
              </a:lnSpc>
              <a:spcAft>
                <a:spcPts val="601"/>
              </a:spcAft>
            </a:pPr>
            <a:endParaRPr lang="es-MX" sz="2400" b="0" u="none" strike="noStrike">
              <a:solidFill>
                <a:srgbClr val="000000"/>
              </a:solidFill>
              <a:uFillTx/>
              <a:latin typeface="Arial"/>
            </a:endParaRPr>
          </a:p>
          <a:p>
            <a:pPr defTabSz="914400">
              <a:lnSpc>
                <a:spcPct val="90000"/>
              </a:lnSpc>
              <a:spcAft>
                <a:spcPts val="601"/>
              </a:spcAft>
            </a:pPr>
            <a:endParaRPr lang="es-MX" sz="2400" b="0" u="none" strike="noStrike">
              <a:solidFill>
                <a:srgbClr val="000000"/>
              </a:solidFill>
              <a:uFillTx/>
              <a:latin typeface="Arial"/>
            </a:endParaRPr>
          </a:p>
          <a:p>
            <a:pPr algn="ctr" defTabSz="914400">
              <a:lnSpc>
                <a:spcPct val="90000"/>
              </a:lnSpc>
            </a:pPr>
            <a:r>
              <a:rPr lang="en-US" sz="4400" b="1" u="none" strike="noStrike">
                <a:solidFill>
                  <a:srgbClr val="FFFFFF"/>
                </a:solidFill>
                <a:uFillTx/>
                <a:latin typeface="Calibri Light"/>
              </a:rPr>
              <a:t>Empowered Women through Organic Gardens</a:t>
            </a:r>
            <a:endParaRPr lang="es-MX" sz="4400" b="0" u="none" strike="noStrike">
              <a:solidFill>
                <a:srgbClr val="000000"/>
              </a:solidFill>
              <a:uFillTx/>
              <a:latin typeface="Arial"/>
            </a:endParaRPr>
          </a:p>
          <a:p>
            <a:pPr defTabSz="914400">
              <a:lnSpc>
                <a:spcPct val="90000"/>
              </a:lnSpc>
              <a:spcAft>
                <a:spcPts val="601"/>
              </a:spcAft>
            </a:pPr>
            <a:endParaRPr lang="es-MX" sz="4400" b="0" u="none" strike="noStrike">
              <a:solidFill>
                <a:srgbClr val="000000"/>
              </a:solidFill>
              <a:uFillTx/>
              <a:latin typeface="Arial"/>
            </a:endParaRPr>
          </a:p>
        </p:txBody>
      </p:sp>
      <p:sp>
        <p:nvSpPr>
          <p:cNvPr id="106" name="PlaceHolder 1"/>
          <p:cNvSpPr>
            <a:spLocks noGrp="1"/>
          </p:cNvSpPr>
          <p:nvPr>
            <p:ph/>
          </p:nvPr>
        </p:nvSpPr>
        <p:spPr>
          <a:xfrm>
            <a:off x="860400" y="2340000"/>
            <a:ext cx="3999600" cy="1502280"/>
          </a:xfrm>
          <a:prstGeom prst="rect">
            <a:avLst/>
          </a:prstGeom>
          <a:noFill/>
          <a:ln w="0">
            <a:noFill/>
          </a:ln>
        </p:spPr>
        <p:txBody>
          <a:bodyPr lIns="91440" tIns="45720" rIns="91440" bIns="45720" anchor="t">
            <a:normAutofit fontScale="92500" lnSpcReduction="9999"/>
          </a:bodyPr>
          <a:lstStyle/>
          <a:p>
            <a:pPr indent="0" defTabSz="914400">
              <a:lnSpc>
                <a:spcPct val="90000"/>
              </a:lnSpc>
              <a:spcBef>
                <a:spcPts val="1001"/>
              </a:spcBef>
              <a:buNone/>
            </a:pPr>
            <a:endParaRPr lang="en-US" sz="2800" b="0" u="none" strike="noStrike">
              <a:solidFill>
                <a:schemeClr val="dk1"/>
              </a:solidFill>
              <a:uFillTx/>
              <a:latin typeface="Calibri"/>
            </a:endParaRPr>
          </a:p>
          <a:p>
            <a:pPr indent="0" defTabSz="914400">
              <a:lnSpc>
                <a:spcPct val="90000"/>
              </a:lnSpc>
              <a:spcBef>
                <a:spcPts val="1001"/>
              </a:spcBef>
              <a:buNone/>
            </a:pPr>
            <a:endParaRPr lang="en-US" sz="2800" b="0" u="none" strike="noStrike">
              <a:solidFill>
                <a:schemeClr val="dk1"/>
              </a:solidFill>
              <a:uFillTx/>
              <a:latin typeface="Calibri"/>
            </a:endParaRPr>
          </a:p>
          <a:p>
            <a:pPr indent="-228600" defTabSz="914400">
              <a:lnSpc>
                <a:spcPct val="90000"/>
              </a:lnSpc>
              <a:spcBef>
                <a:spcPts val="1001"/>
              </a:spcBef>
              <a:spcAft>
                <a:spcPts val="799"/>
              </a:spcAft>
              <a:buClr>
                <a:srgbClr val="000000"/>
              </a:buClr>
              <a:buFont typeface="Arial"/>
              <a:buChar char="•"/>
            </a:pPr>
            <a:r>
              <a:rPr lang="en-US" sz="2800" b="1" u="none" strike="noStrike">
                <a:solidFill>
                  <a:schemeClr val="dk1"/>
                </a:solidFill>
                <a:uFillTx/>
                <a:latin typeface="Calibri"/>
              </a:rPr>
              <a:t>OBJECTIVES</a:t>
            </a:r>
            <a:endParaRPr lang="en-US" sz="2800" b="0" u="none" strike="noStrike">
              <a:solidFill>
                <a:schemeClr val="dk1"/>
              </a:solidFill>
              <a:uFillTx/>
              <a:latin typeface="Calibri"/>
            </a:endParaRPr>
          </a:p>
          <a:p>
            <a:pPr indent="0" defTabSz="914400">
              <a:lnSpc>
                <a:spcPct val="90000"/>
              </a:lnSpc>
              <a:spcBef>
                <a:spcPts val="1001"/>
              </a:spcBef>
              <a:spcAft>
                <a:spcPts val="799"/>
              </a:spcAft>
              <a:buNone/>
            </a:pPr>
            <a:endParaRPr lang="en-US" sz="2800" b="0" u="none" strike="noStrike">
              <a:solidFill>
                <a:schemeClr val="dk1"/>
              </a:solidFill>
              <a:uFillTx/>
              <a:latin typeface="Calibri"/>
            </a:endParaRPr>
          </a:p>
        </p:txBody>
      </p:sp>
      <p:pic>
        <p:nvPicPr>
          <p:cNvPr id="107" name="Imagen 1"/>
          <p:cNvPicPr/>
          <p:nvPr/>
        </p:nvPicPr>
        <p:blipFill>
          <a:blip r:embed="rId2"/>
          <a:stretch/>
        </p:blipFill>
        <p:spPr>
          <a:xfrm>
            <a:off x="5195880" y="1409400"/>
            <a:ext cx="3324600" cy="2493360"/>
          </a:xfrm>
          <a:prstGeom prst="rect">
            <a:avLst/>
          </a:prstGeom>
          <a:noFill/>
          <a:ln w="0">
            <a:noFill/>
          </a:ln>
        </p:spPr>
      </p:pic>
      <p:pic>
        <p:nvPicPr>
          <p:cNvPr id="108" name="Imagen 8"/>
          <p:cNvPicPr/>
          <p:nvPr/>
        </p:nvPicPr>
        <p:blipFill>
          <a:blip r:embed="rId3"/>
          <a:stretch/>
        </p:blipFill>
        <p:spPr>
          <a:xfrm>
            <a:off x="8672400" y="2032920"/>
            <a:ext cx="3324600" cy="1869840"/>
          </a:xfrm>
          <a:prstGeom prst="rect">
            <a:avLst/>
          </a:prstGeom>
          <a:noFill/>
          <a:ln w="0">
            <a:noFill/>
          </a:ln>
        </p:spPr>
      </p:pic>
      <p:pic>
        <p:nvPicPr>
          <p:cNvPr id="109" name="Imagen 6" descr="Imagen que contiene Mapa&#10;&#10;El contenido generado por IA puede ser incorrecto."/>
          <p:cNvPicPr/>
          <p:nvPr/>
        </p:nvPicPr>
        <p:blipFill>
          <a:blip r:embed="rId4"/>
          <a:srcRect l="2042" t="26392" r="7209" b="16187"/>
          <a:stretch/>
        </p:blipFill>
        <p:spPr>
          <a:xfrm>
            <a:off x="5191560" y="4353120"/>
            <a:ext cx="2152080" cy="1938240"/>
          </a:xfrm>
          <a:prstGeom prst="rect">
            <a:avLst/>
          </a:prstGeom>
          <a:noFill/>
          <a:ln w="0">
            <a:noFill/>
          </a:ln>
        </p:spPr>
      </p:pic>
      <p:pic>
        <p:nvPicPr>
          <p:cNvPr id="110" name="Imagen 4" descr="Imagen que contiene exterior, persona, hombre, sucio&#10;&#10;El contenido generado por IA puede ser incorrecto."/>
          <p:cNvPicPr/>
          <p:nvPr/>
        </p:nvPicPr>
        <p:blipFill>
          <a:blip r:embed="rId5"/>
          <a:stretch/>
        </p:blipFill>
        <p:spPr>
          <a:xfrm>
            <a:off x="7528320" y="4674960"/>
            <a:ext cx="2152080" cy="1613880"/>
          </a:xfrm>
          <a:prstGeom prst="rect">
            <a:avLst/>
          </a:prstGeom>
          <a:noFill/>
          <a:ln w="0">
            <a:noFill/>
          </a:ln>
        </p:spPr>
      </p:pic>
      <p:pic>
        <p:nvPicPr>
          <p:cNvPr id="111" name="Imagen 7" descr="Un par de personas de pie sobre superficie terrosa&#10;&#10;El contenido generado por IA puede ser incorrecto."/>
          <p:cNvPicPr/>
          <p:nvPr/>
        </p:nvPicPr>
        <p:blipFill>
          <a:blip r:embed="rId6"/>
          <a:stretch/>
        </p:blipFill>
        <p:spPr>
          <a:xfrm>
            <a:off x="9845280" y="4672800"/>
            <a:ext cx="2152080" cy="1613880"/>
          </a:xfrm>
          <a:prstGeom prst="rect">
            <a:avLst/>
          </a:prstGeom>
          <a:noFill/>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p:cNvSpPr>
          <p:nvPr>
            <p:ph/>
          </p:nvPr>
        </p:nvSpPr>
        <p:spPr>
          <a:xfrm>
            <a:off x="779040" y="1825560"/>
            <a:ext cx="10523880" cy="4938840"/>
          </a:xfrm>
          <a:prstGeom prst="rect">
            <a:avLst/>
          </a:prstGeom>
          <a:noFill/>
          <a:ln w="0">
            <a:noFill/>
          </a:ln>
        </p:spPr>
        <p:txBody>
          <a:bodyPr lIns="91440" tIns="45720" rIns="91440" bIns="45720" anchor="t">
            <a:noAutofit/>
          </a:bodyPr>
          <a:lstStyle/>
          <a:p>
            <a:pPr indent="0" algn="just" defTabSz="914400">
              <a:lnSpc>
                <a:spcPct val="90000"/>
              </a:lnSpc>
              <a:spcBef>
                <a:spcPts val="1001"/>
              </a:spcBef>
              <a:buNone/>
              <a:tabLst>
                <a:tab pos="0" algn="l"/>
              </a:tabLst>
            </a:pPr>
            <a:endParaRPr lang="en-US" sz="3200" b="0" u="none" strike="noStrike">
              <a:solidFill>
                <a:schemeClr val="dk1"/>
              </a:solidFill>
              <a:uFillTx/>
              <a:latin typeface="Calibri"/>
            </a:endParaRPr>
          </a:p>
          <a:p>
            <a:pPr indent="0" algn="just" defTabSz="914400">
              <a:lnSpc>
                <a:spcPct val="90000"/>
              </a:lnSpc>
              <a:spcBef>
                <a:spcPts val="1001"/>
              </a:spcBef>
              <a:buNone/>
              <a:tabLst>
                <a:tab pos="0" algn="l"/>
              </a:tabLst>
            </a:pPr>
            <a:r>
              <a:rPr lang="es-MX" sz="3200" b="1" u="none" strike="noStrike">
                <a:solidFill>
                  <a:schemeClr val="accent1">
                    <a:lumMod val="50000"/>
                  </a:schemeClr>
                </a:solidFill>
                <a:highlight>
                  <a:srgbClr val="FFFFFF"/>
                </a:highlight>
                <a:uFillTx/>
                <a:latin typeface="Arial"/>
              </a:rPr>
              <a:t>PROJECT SUSTAINABILITY</a:t>
            </a:r>
            <a:endParaRPr lang="en-US" sz="3200" b="0" u="none" strike="noStrike">
              <a:solidFill>
                <a:schemeClr val="dk1"/>
              </a:solidFill>
              <a:uFillTx/>
              <a:latin typeface="Calibri"/>
            </a:endParaRPr>
          </a:p>
          <a:p>
            <a:pPr indent="0" algn="just" defTabSz="914400">
              <a:lnSpc>
                <a:spcPct val="90000"/>
              </a:lnSpc>
              <a:spcBef>
                <a:spcPts val="1191"/>
              </a:spcBef>
              <a:spcAft>
                <a:spcPts val="992"/>
              </a:spcAft>
              <a:buNone/>
              <a:tabLst>
                <a:tab pos="0" algn="l"/>
              </a:tabLst>
            </a:pPr>
            <a:r>
              <a:rPr lang="es-MX" sz="1800" b="0" u="none" strike="noStrike">
                <a:solidFill>
                  <a:schemeClr val="dk1"/>
                </a:solidFill>
                <a:uFillTx/>
                <a:latin typeface="Arial"/>
              </a:rPr>
              <a:t>What actions will be carried out to make it a sustainable project?</a:t>
            </a:r>
            <a:endParaRPr lang="en-US" sz="1800" b="0" u="none" strike="noStrike">
              <a:solidFill>
                <a:schemeClr val="dk1"/>
              </a:solidFill>
              <a:uFillTx/>
              <a:latin typeface="Calibri"/>
            </a:endParaRPr>
          </a:p>
        </p:txBody>
      </p:sp>
      <p:sp>
        <p:nvSpPr>
          <p:cNvPr id="113" name="Título 1"/>
          <p:cNvSpPr/>
          <p:nvPr/>
        </p:nvSpPr>
        <p:spPr>
          <a:xfrm>
            <a:off x="834120" y="223560"/>
            <a:ext cx="10413720" cy="1325160"/>
          </a:xfrm>
          <a:prstGeom prst="rect">
            <a:avLst/>
          </a:prstGeom>
          <a:solidFill>
            <a:srgbClr val="000096"/>
          </a:solidFill>
          <a:ln w="0">
            <a:noFill/>
          </a:ln>
          <a:effectLst>
            <a:outerShdw blurRad="63360" sx="102000" sy="102000" algn="ctr" rotWithShape="0">
              <a:srgbClr val="000000">
                <a:alpha val="40000"/>
              </a:srgbClr>
            </a:outerShdw>
          </a:effectLst>
        </p:spPr>
        <p:style>
          <a:lnRef idx="0">
            <a:scrgbClr r="0" g="0" b="0"/>
          </a:lnRef>
          <a:fillRef idx="0">
            <a:scrgbClr r="0" g="0" b="0"/>
          </a:fillRef>
          <a:effectRef idx="0">
            <a:scrgbClr r="0" g="0" b="0"/>
          </a:effectRef>
          <a:fontRef idx="minor"/>
        </p:style>
        <p:txBody>
          <a:bodyPr anchor="ctr">
            <a:normAutofit fontScale="70000" lnSpcReduction="19999"/>
          </a:bodyPr>
          <a:lstStyle/>
          <a:p>
            <a:pPr algn="ctr" defTabSz="914400">
              <a:lnSpc>
                <a:spcPct val="90000"/>
              </a:lnSpc>
            </a:pPr>
            <a:endParaRPr lang="es-MX" sz="2000" b="0" u="none" strike="noStrike">
              <a:solidFill>
                <a:srgbClr val="FFFFFF"/>
              </a:solidFill>
              <a:uFillTx/>
              <a:latin typeface="Arial"/>
            </a:endParaRPr>
          </a:p>
          <a:p>
            <a:pPr algn="ctr" defTabSz="914400">
              <a:lnSpc>
                <a:spcPct val="90000"/>
              </a:lnSpc>
            </a:pPr>
            <a:r>
              <a:rPr lang="en-US" sz="6000" b="1" u="none" strike="noStrike">
                <a:solidFill>
                  <a:schemeClr val="lt1"/>
                </a:solidFill>
                <a:uFillTx/>
                <a:latin typeface="Calibri Light"/>
              </a:rPr>
              <a:t>Empowered Women through Organic Gardens</a:t>
            </a:r>
            <a:endParaRPr lang="es-MX" sz="6000" b="0" u="none" strike="noStrike">
              <a:solidFill>
                <a:srgbClr val="FFFFFF"/>
              </a:solidFill>
              <a:uFillTx/>
              <a:latin typeface="Arial"/>
            </a:endParaRPr>
          </a:p>
          <a:p>
            <a:pPr algn="ctr" defTabSz="914400">
              <a:lnSpc>
                <a:spcPct val="90000"/>
              </a:lnSpc>
            </a:pPr>
            <a:endParaRPr lang="es-MX" sz="5800" b="0" u="none" strike="noStrike">
              <a:solidFill>
                <a:srgbClr val="FFFFFF"/>
              </a:solidFill>
              <a:uFillTx/>
              <a:latin typeface="Arial"/>
            </a:endParaRPr>
          </a:p>
          <a:p>
            <a:pPr algn="ctr" defTabSz="914400">
              <a:lnSpc>
                <a:spcPct val="90000"/>
              </a:lnSpc>
            </a:pPr>
            <a:endParaRPr lang="es-MX" sz="5800" b="0" u="none" strike="noStrike">
              <a:solidFill>
                <a:srgbClr val="FFFFFF"/>
              </a:solidFill>
              <a:uFillTx/>
              <a:latin typeface="Arial"/>
            </a:endParaRPr>
          </a:p>
          <a:p>
            <a:pPr algn="ctr" defTabSz="914400">
              <a:lnSpc>
                <a:spcPct val="90000"/>
              </a:lnSpc>
            </a:pPr>
            <a:endParaRPr lang="es-MX" sz="2800" b="0" u="none" strike="noStrike">
              <a:solidFill>
                <a:srgbClr val="FFFFFF"/>
              </a:solidFill>
              <a:uFillTx/>
              <a:latin typeface="Arial"/>
            </a:endParaRPr>
          </a:p>
        </p:txBody>
      </p:sp>
      <p:sp>
        <p:nvSpPr>
          <p:cNvPr id="114" name="CuadroTexto 3"/>
          <p:cNvSpPr/>
          <p:nvPr/>
        </p:nvSpPr>
        <p:spPr>
          <a:xfrm>
            <a:off x="1478880" y="3275640"/>
            <a:ext cx="9823680" cy="155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s-ES" sz="2400" b="0" u="none" strike="noStrike" dirty="0">
                <a:solidFill>
                  <a:schemeClr val="dk1"/>
                </a:solidFill>
                <a:uFillTx/>
                <a:latin typeface="Calibri"/>
              </a:rPr>
              <a:t>Once </a:t>
            </a:r>
            <a:r>
              <a:rPr lang="es-ES" sz="2400" b="0" u="none" strike="noStrike" dirty="0" err="1">
                <a:solidFill>
                  <a:schemeClr val="dk1"/>
                </a:solidFill>
                <a:uFillTx/>
                <a:latin typeface="Calibri"/>
              </a:rPr>
              <a:t>the</a:t>
            </a:r>
            <a:r>
              <a:rPr lang="es-ES" sz="2400" b="0" u="none" strike="noStrike" dirty="0">
                <a:solidFill>
                  <a:schemeClr val="dk1"/>
                </a:solidFill>
                <a:uFillTx/>
                <a:latin typeface="Calibri"/>
              </a:rPr>
              <a:t> 2 social </a:t>
            </a:r>
            <a:r>
              <a:rPr lang="es-ES" sz="2400" b="0" u="none" strike="noStrike" dirty="0" err="1">
                <a:solidFill>
                  <a:schemeClr val="dk1"/>
                </a:solidFill>
                <a:uFillTx/>
                <a:latin typeface="Calibri"/>
              </a:rPr>
              <a:t>companies</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have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been</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created</a:t>
            </a:r>
            <a:r>
              <a:rPr lang="es-ES" sz="2400" b="0" u="none" strike="noStrike" dirty="0">
                <a:solidFill>
                  <a:schemeClr val="dk1"/>
                </a:solidFill>
                <a:uFillTx/>
                <a:latin typeface="Calibri"/>
              </a:rPr>
              <a:t> and </a:t>
            </a:r>
            <a:r>
              <a:rPr lang="es-ES" sz="2400" b="0" u="none" strike="noStrike" dirty="0" err="1">
                <a:solidFill>
                  <a:schemeClr val="dk1"/>
                </a:solidFill>
                <a:uFillTx/>
                <a:latin typeface="Calibri"/>
              </a:rPr>
              <a:t>their</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value-added</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products</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have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been</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developed</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the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commercialization</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of</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these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will</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give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them</a:t>
            </a:r>
            <a:r>
              <a:rPr lang="es-ES" sz="2400" b="0" u="none" strike="noStrike" dirty="0">
                <a:solidFill>
                  <a:schemeClr val="dk1"/>
                </a:solidFill>
                <a:uFillTx/>
                <a:latin typeface="Calibri"/>
              </a:rPr>
              <a:t> a </a:t>
            </a:r>
            <a:r>
              <a:rPr lang="es-ES" sz="2400" b="0" u="none" strike="noStrike" dirty="0" err="1">
                <a:solidFill>
                  <a:schemeClr val="dk1"/>
                </a:solidFill>
                <a:uFillTx/>
                <a:latin typeface="Calibri"/>
              </a:rPr>
              <a:t>source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of</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income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that</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helps</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maintain</a:t>
            </a:r>
            <a:r>
              <a:rPr lang="es-ES" sz="2400" b="0" u="none" strike="noStrike" dirty="0">
                <a:solidFill>
                  <a:schemeClr val="dk1"/>
                </a:solidFill>
                <a:uFillTx/>
                <a:latin typeface="Calibri"/>
              </a:rPr>
              <a:t> and </a:t>
            </a:r>
            <a:r>
              <a:rPr lang="es-ES" sz="2400" b="0" u="none" strike="noStrike" dirty="0" err="1">
                <a:solidFill>
                  <a:schemeClr val="dk1"/>
                </a:solidFill>
                <a:uFillTx/>
                <a:latin typeface="Calibri"/>
              </a:rPr>
              <a:t>increase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the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results</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of</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the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project</a:t>
            </a:r>
            <a:r>
              <a:rPr lang="es-ES" sz="2400" b="0" u="none" strike="noStrike" dirty="0">
                <a:solidFill>
                  <a:schemeClr val="dk1"/>
                </a:solidFill>
                <a:uFillTx/>
                <a:latin typeface="Calibri"/>
              </a:rPr>
              <a:t> in </a:t>
            </a:r>
            <a:r>
              <a:rPr lang="es-ES" sz="2400" b="0" u="none" strike="noStrike" dirty="0" err="1">
                <a:solidFill>
                  <a:schemeClr val="dk1"/>
                </a:solidFill>
                <a:uFillTx/>
                <a:latin typeface="Calibri"/>
              </a:rPr>
              <a:t>the</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long</a:t>
            </a:r>
            <a:r>
              <a:rPr lang="es-ES" sz="2400" b="0" u="none" strike="noStrike" dirty="0">
                <a:solidFill>
                  <a:schemeClr val="dk1"/>
                </a:solidFill>
                <a:uFillTx/>
                <a:latin typeface="Calibri"/>
              </a:rPr>
              <a:t> </a:t>
            </a:r>
            <a:r>
              <a:rPr lang="es-ES" sz="2400" b="0" u="none" strike="noStrike" dirty="0" err="1">
                <a:solidFill>
                  <a:schemeClr val="dk1"/>
                </a:solidFill>
                <a:uFillTx/>
                <a:latin typeface="Calibri"/>
              </a:rPr>
              <a:t>term</a:t>
            </a:r>
            <a:r>
              <a:rPr lang="es-ES" sz="2400" b="0" u="none" strike="noStrike" dirty="0">
                <a:solidFill>
                  <a:schemeClr val="dk1"/>
                </a:solidFill>
                <a:uFillTx/>
                <a:latin typeface="Calibri"/>
              </a:rPr>
              <a:t>.</a:t>
            </a:r>
            <a:endParaRPr lang="es-MX" sz="2400" b="0" u="none" strike="noStrike" dirty="0">
              <a:solidFill>
                <a:srgbClr val="000000"/>
              </a:solidFill>
              <a:uFillTx/>
              <a:latin typeface="Liberation Mono;Courier New;Cousine;DejaVu Sans Mono"/>
              <a:ea typeface="Liberation Mono;Courier New;Cousine;DejaVu Sans Mono"/>
            </a:endParaRPr>
          </a:p>
        </p:txBody>
      </p:sp>
      <p:sp>
        <p:nvSpPr>
          <p:cNvPr id="115" name="CuadroTexto 6"/>
          <p:cNvSpPr/>
          <p:nvPr/>
        </p:nvSpPr>
        <p:spPr>
          <a:xfrm>
            <a:off x="1478880" y="5049720"/>
            <a:ext cx="956808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spcBef>
                <a:spcPts val="1191"/>
              </a:spcBef>
              <a:spcAft>
                <a:spcPts val="992"/>
              </a:spcAft>
            </a:pPr>
            <a:r>
              <a:rPr lang="es-ES" sz="2400" b="0" u="none" strike="noStrike">
                <a:solidFill>
                  <a:schemeClr val="dk1"/>
                </a:solidFill>
                <a:uFillTx/>
                <a:latin typeface="Calibri"/>
              </a:rPr>
              <a:t>Through the commercialization of value-added products that will be developed as part of the project.</a:t>
            </a:r>
            <a:endParaRPr lang="es-MX" sz="2400" b="0" u="none" strike="noStrike">
              <a:solidFill>
                <a:srgbClr val="000000"/>
              </a:solidFill>
              <a:uFillTx/>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 name="Marcador de contenido 3"/>
          <p:cNvGraphicFramePr/>
          <p:nvPr>
            <p:extLst>
              <p:ext uri="{D42A27DB-BD31-4B8C-83A1-F6EECF244321}">
                <p14:modId xmlns:p14="http://schemas.microsoft.com/office/powerpoint/2010/main" val="4028272331"/>
              </p:ext>
            </p:extLst>
          </p:nvPr>
        </p:nvGraphicFramePr>
        <p:xfrm>
          <a:off x="2014920" y="1167119"/>
          <a:ext cx="8005773" cy="4611511"/>
        </p:xfrm>
        <a:graphic>
          <a:graphicData uri="http://schemas.openxmlformats.org/drawingml/2006/table">
            <a:tbl>
              <a:tblPr/>
              <a:tblGrid>
                <a:gridCol w="2112054">
                  <a:extLst>
                    <a:ext uri="{9D8B030D-6E8A-4147-A177-3AD203B41FA5}">
                      <a16:colId xmlns:a16="http://schemas.microsoft.com/office/drawing/2014/main" val="20000"/>
                    </a:ext>
                  </a:extLst>
                </a:gridCol>
                <a:gridCol w="5893719">
                  <a:extLst>
                    <a:ext uri="{9D8B030D-6E8A-4147-A177-3AD203B41FA5}">
                      <a16:colId xmlns:a16="http://schemas.microsoft.com/office/drawing/2014/main" val="20001"/>
                    </a:ext>
                  </a:extLst>
                </a:gridCol>
              </a:tblGrid>
              <a:tr h="925734">
                <a:tc>
                  <a:txBody>
                    <a:bodyPr/>
                    <a:lstStyle/>
                    <a:p>
                      <a:pPr defTabSz="914400">
                        <a:lnSpc>
                          <a:spcPct val="100000"/>
                        </a:lnSpc>
                      </a:pPr>
                      <a:r>
                        <a:rPr lang="es-MX" sz="1400" b="1" u="none" strike="noStrike">
                          <a:solidFill>
                            <a:srgbClr val="002060"/>
                          </a:solidFill>
                          <a:uFillTx/>
                          <a:latin typeface="Calibri"/>
                        </a:rPr>
                        <a:t>Club’s Name</a:t>
                      </a:r>
                      <a:endParaRPr lang="es-MX" sz="1400" b="1" u="none" strike="noStrike">
                        <a:solidFill>
                          <a:srgbClr val="002060"/>
                        </a:solidFill>
                        <a:uFillTx/>
                        <a:latin typeface="Calibri"/>
                        <a:ea typeface="Noto Sans CJK SC"/>
                      </a:endParaRPr>
                    </a:p>
                    <a:p>
                      <a:pPr defTabSz="914400">
                        <a:lnSpc>
                          <a:spcPct val="100000"/>
                        </a:lnSpc>
                      </a:pPr>
                      <a:endParaRPr lang="es-MX" sz="1400" b="1" u="none" strike="noStrike">
                        <a:solidFill>
                          <a:srgbClr val="002060"/>
                        </a:solidFill>
                        <a:uFillTx/>
                        <a:latin typeface="Calibri"/>
                        <a:ea typeface="Noto Sans CJK SC"/>
                      </a:endParaRPr>
                    </a:p>
                    <a:p>
                      <a:pPr defTabSz="914400">
                        <a:lnSpc>
                          <a:spcPct val="100000"/>
                        </a:lnSpc>
                      </a:pPr>
                      <a:r>
                        <a:rPr lang="es-MX" sz="1400" b="1" u="none" strike="noStrike">
                          <a:solidFill>
                            <a:srgbClr val="002060"/>
                          </a:solidFill>
                          <a:uFillTx/>
                          <a:latin typeface="Calibri"/>
                        </a:rPr>
                        <a:t>Proyect’s Name</a:t>
                      </a:r>
                      <a:endParaRPr lang="es-MX" sz="1400" b="1" u="none" strike="noStrike">
                        <a:solidFill>
                          <a:srgbClr val="002060"/>
                        </a:solidFill>
                        <a:uFillTx/>
                        <a:latin typeface="Calibri"/>
                        <a:ea typeface="Noto Sans CJK SC"/>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s-MX" sz="1400" b="1" u="none" strike="noStrike" dirty="0">
                          <a:solidFill>
                            <a:srgbClr val="002060"/>
                          </a:solidFill>
                          <a:uFillTx/>
                          <a:latin typeface="Calibri"/>
                        </a:rPr>
                        <a:t>De Meridanas                                                                                    </a:t>
                      </a:r>
                      <a:endParaRPr lang="es-MX" sz="1400" b="1" u="none" strike="noStrike" dirty="0">
                        <a:solidFill>
                          <a:srgbClr val="002060"/>
                        </a:solidFill>
                        <a:uFillTx/>
                        <a:latin typeface="Calibri"/>
                        <a:ea typeface="Noto Sans CJK SC"/>
                      </a:endParaRPr>
                    </a:p>
                    <a:p>
                      <a:pPr defTabSz="914400">
                        <a:lnSpc>
                          <a:spcPct val="100000"/>
                        </a:lnSpc>
                      </a:pPr>
                      <a:endParaRPr lang="es-MX" sz="1400" b="1" u="none" strike="noStrike" dirty="0">
                        <a:solidFill>
                          <a:srgbClr val="002060"/>
                        </a:solidFill>
                        <a:uFillTx/>
                        <a:latin typeface="Calibri"/>
                        <a:ea typeface="Noto Sans CJK SC"/>
                      </a:endParaRPr>
                    </a:p>
                    <a:p>
                      <a:pPr defTabSz="457200">
                        <a:lnSpc>
                          <a:spcPct val="100000"/>
                        </a:lnSpc>
                      </a:pPr>
                      <a:r>
                        <a:rPr lang="es-MX" sz="1400" b="1" u="none" strike="noStrike" dirty="0" err="1">
                          <a:solidFill>
                            <a:srgbClr val="002060"/>
                          </a:solidFill>
                          <a:uFillTx/>
                          <a:latin typeface="Calibri"/>
                        </a:rPr>
                        <a:t>Empowered</a:t>
                      </a:r>
                      <a:r>
                        <a:rPr lang="es-MX" sz="1400" b="1" u="none" strike="noStrike" dirty="0">
                          <a:solidFill>
                            <a:srgbClr val="002060"/>
                          </a:solidFill>
                          <a:uFillTx/>
                          <a:latin typeface="Calibri"/>
                        </a:rPr>
                        <a:t> </a:t>
                      </a:r>
                      <a:r>
                        <a:rPr lang="es-MX" sz="1400" b="1" u="none" strike="noStrike" dirty="0" err="1">
                          <a:solidFill>
                            <a:srgbClr val="002060"/>
                          </a:solidFill>
                          <a:uFillTx/>
                          <a:latin typeface="Calibri"/>
                        </a:rPr>
                        <a:t>Women</a:t>
                      </a:r>
                      <a:r>
                        <a:rPr lang="es-MX" sz="1400" b="1" u="none" strike="noStrike" dirty="0">
                          <a:solidFill>
                            <a:srgbClr val="002060"/>
                          </a:solidFill>
                          <a:uFillTx/>
                          <a:latin typeface="Calibri"/>
                        </a:rPr>
                        <a:t> </a:t>
                      </a:r>
                      <a:r>
                        <a:rPr lang="es-MX" sz="1400" b="1" u="none" strike="noStrike" dirty="0" err="1">
                          <a:solidFill>
                            <a:srgbClr val="002060"/>
                          </a:solidFill>
                          <a:uFillTx/>
                          <a:latin typeface="Calibri"/>
                        </a:rPr>
                        <a:t>through</a:t>
                      </a:r>
                      <a:r>
                        <a:rPr lang="es-MX" sz="1400" b="1" u="none" strike="noStrike" dirty="0">
                          <a:solidFill>
                            <a:srgbClr val="002060"/>
                          </a:solidFill>
                          <a:uFillTx/>
                          <a:latin typeface="Calibri"/>
                        </a:rPr>
                        <a:t> </a:t>
                      </a:r>
                      <a:r>
                        <a:rPr lang="es-MX" sz="1400" b="1" u="none" strike="noStrike" dirty="0" err="1">
                          <a:solidFill>
                            <a:srgbClr val="002060"/>
                          </a:solidFill>
                          <a:uFillTx/>
                          <a:latin typeface="Calibri"/>
                        </a:rPr>
                        <a:t>Organic</a:t>
                      </a:r>
                      <a:r>
                        <a:rPr lang="es-MX" sz="1400" b="1" u="none" strike="noStrike" dirty="0">
                          <a:solidFill>
                            <a:srgbClr val="002060"/>
                          </a:solidFill>
                          <a:uFillTx/>
                          <a:latin typeface="Calibri"/>
                        </a:rPr>
                        <a:t> Garden</a:t>
                      </a:r>
                      <a:endParaRPr lang="es-MX" sz="1400" b="1" u="none" strike="noStrike" dirty="0">
                        <a:solidFill>
                          <a:srgbClr val="002060"/>
                        </a:solidFill>
                        <a:uFillTx/>
                        <a:latin typeface="Calibri"/>
                        <a:ea typeface="Noto Sans CJK SC"/>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385723">
                <a:tc>
                  <a:txBody>
                    <a:bodyPr/>
                    <a:lstStyle/>
                    <a:p>
                      <a:pPr defTabSz="914400">
                        <a:lnSpc>
                          <a:spcPct val="100000"/>
                        </a:lnSpc>
                      </a:pPr>
                      <a:r>
                        <a:rPr lang="es-MX" sz="1400" b="1" u="none" strike="noStrike">
                          <a:solidFill>
                            <a:srgbClr val="7030A0"/>
                          </a:solidFill>
                          <a:uFillTx/>
                          <a:latin typeface="Calibri"/>
                        </a:rPr>
                        <a:t>Place</a:t>
                      </a:r>
                      <a:endParaRPr lang="es-MX" sz="1400" b="0" u="none" strike="noStrike">
                        <a:solidFill>
                          <a:srgbClr val="000000"/>
                        </a:solidFill>
                        <a:uFillTx/>
                        <a:latin typeface="Arial"/>
                      </a:endParaRPr>
                    </a:p>
                  </a:txBody>
                  <a:tcPr marL="68400" marR="6840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s-MX" sz="1400" b="1" u="none" strike="noStrike">
                          <a:solidFill>
                            <a:srgbClr val="7030A0"/>
                          </a:solidFill>
                          <a:uFillTx/>
                          <a:latin typeface="Calibri"/>
                        </a:rPr>
                        <a:t>Lepan, Tecoh, Yucatán, México</a:t>
                      </a:r>
                      <a:endParaRPr lang="es-MX" sz="1400" b="0" u="none" strike="noStrike">
                        <a:solidFill>
                          <a:srgbClr val="000000"/>
                        </a:solidFill>
                        <a:uFillTx/>
                        <a:latin typeface="Arial"/>
                      </a:endParaRPr>
                    </a:p>
                  </a:txBody>
                  <a:tcPr marL="68400" marR="6840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1195740">
                <a:tc>
                  <a:txBody>
                    <a:bodyPr/>
                    <a:lstStyle/>
                    <a:p>
                      <a:pPr defTabSz="914400">
                        <a:lnSpc>
                          <a:spcPct val="100000"/>
                        </a:lnSpc>
                      </a:pPr>
                      <a:r>
                        <a:rPr lang="es-MX" sz="1400" b="1" u="none" strike="noStrike">
                          <a:solidFill>
                            <a:srgbClr val="7030A0"/>
                          </a:solidFill>
                          <a:uFillTx/>
                          <a:latin typeface="Calibri"/>
                        </a:rPr>
                        <a:t>Objetiv</a:t>
                      </a:r>
                      <a:endParaRPr lang="es-MX" sz="1400" b="0" u="none" strike="noStrike">
                        <a:solidFill>
                          <a:srgbClr val="000000"/>
                        </a:solidFill>
                        <a:uFillTx/>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just" defTabSz="914400">
                        <a:lnSpc>
                          <a:spcPct val="100000"/>
                        </a:lnSpc>
                        <a:spcBef>
                          <a:spcPts val="1191"/>
                        </a:spcBef>
                        <a:spcAft>
                          <a:spcPts val="992"/>
                        </a:spcAft>
                      </a:pPr>
                      <a:r>
                        <a:rPr lang="es-ES" sz="1400" b="1" u="none" strike="noStrike">
                          <a:solidFill>
                            <a:srgbClr val="7030A0"/>
                          </a:solidFill>
                          <a:uFillTx/>
                          <a:latin typeface="Calibri"/>
                        </a:rPr>
                        <a:t>Empower rural women in Lepán, Tecoh, Yucatán through training and support in the design and implementation of agroecological gardens, production and marketing processes from the social economy approach and thereby increase the income of families in the communities.</a:t>
                      </a:r>
                      <a:endParaRPr lang="es-MX" sz="1400" b="0" u="none" strike="noStrike">
                        <a:solidFill>
                          <a:srgbClr val="000000"/>
                        </a:solidFill>
                        <a:uFillTx/>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867876">
                <a:tc>
                  <a:txBody>
                    <a:bodyPr/>
                    <a:lstStyle/>
                    <a:p>
                      <a:pPr defTabSz="914400">
                        <a:lnSpc>
                          <a:spcPct val="100000"/>
                        </a:lnSpc>
                      </a:pPr>
                      <a:r>
                        <a:rPr lang="es-MX" sz="1400" b="1" u="none" strike="noStrike">
                          <a:solidFill>
                            <a:srgbClr val="7030A0"/>
                          </a:solidFill>
                          <a:uFillTx/>
                          <a:latin typeface="Calibri"/>
                        </a:rPr>
                        <a:t>Impact on Rotary Focus Areas (7 total)</a:t>
                      </a:r>
                      <a:endParaRPr lang="es-MX" sz="1400" b="0" u="none" strike="noStrike">
                        <a:solidFill>
                          <a:srgbClr val="000000"/>
                        </a:solidFill>
                        <a:uFillTx/>
                        <a:latin typeface="Liberation Mono;Courier New;Cousine;DejaVu Sans Mono"/>
                        <a:ea typeface="Liberation Mono;Courier New;Cousine;DejaVu Sans Mono"/>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s-MX" sz="1400" b="0" u="none" strike="noStrike">
                        <a:solidFill>
                          <a:srgbClr val="000000"/>
                        </a:solidFill>
                        <a:uFillTx/>
                        <a:latin typeface="Arial"/>
                      </a:endParaRPr>
                    </a:p>
                    <a:p>
                      <a:pPr defTabSz="914400">
                        <a:lnSpc>
                          <a:spcPct val="100000"/>
                        </a:lnSpc>
                      </a:pPr>
                      <a:r>
                        <a:rPr lang="es-MX" sz="1400" b="1" u="none" strike="noStrike">
                          <a:solidFill>
                            <a:srgbClr val="7030A0"/>
                          </a:solidFill>
                          <a:uFillTx/>
                          <a:latin typeface="Calibri"/>
                        </a:rPr>
                        <a:t>Economic and Comprehensive Community Development.</a:t>
                      </a:r>
                      <a:endParaRPr lang="es-MX" sz="1400" b="0" u="none" strike="noStrike">
                        <a:solidFill>
                          <a:srgbClr val="000000"/>
                        </a:solidFill>
                        <a:uFillTx/>
                        <a:latin typeface="Liberation Mono;Courier New;Cousine;DejaVu Sans Mono"/>
                        <a:ea typeface="Liberation Mono;Courier New;Cousine;DejaVu Sans Mono"/>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607285">
                <a:tc>
                  <a:txBody>
                    <a:bodyPr/>
                    <a:lstStyle/>
                    <a:p>
                      <a:pPr defTabSz="914400">
                        <a:lnSpc>
                          <a:spcPct val="100000"/>
                        </a:lnSpc>
                      </a:pPr>
                      <a:r>
                        <a:rPr lang="es-MX" sz="1400" b="1" u="none" strike="noStrike">
                          <a:solidFill>
                            <a:srgbClr val="7030A0"/>
                          </a:solidFill>
                          <a:uFillTx/>
                          <a:latin typeface="Calibri"/>
                        </a:rPr>
                        <a:t>Number of Beneficiaries</a:t>
                      </a:r>
                      <a:endParaRPr lang="es-MX" sz="1400" b="0" u="none" strike="noStrike">
                        <a:solidFill>
                          <a:srgbClr val="000000"/>
                        </a:solidFill>
                        <a:uFillTx/>
                        <a:latin typeface="Liberation Mono;Courier New;Cousine;DejaVu Sans Mono"/>
                        <a:ea typeface="Liberation Mono;Courier New;Cousine;DejaVu Sans Mono"/>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s-MX" sz="1400" b="1" u="none" strike="noStrike" dirty="0">
                          <a:solidFill>
                            <a:srgbClr val="7030A0"/>
                          </a:solidFill>
                          <a:uFillTx/>
                          <a:latin typeface="Calibri"/>
                        </a:rPr>
                        <a:t>50 -99</a:t>
                      </a:r>
                      <a:endParaRPr lang="es-MX" sz="1400" b="0" u="none" strike="noStrike" dirty="0">
                        <a:solidFill>
                          <a:srgbClr val="000000"/>
                        </a:solidFill>
                        <a:uFillTx/>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629153">
                <a:tc>
                  <a:txBody>
                    <a:bodyPr/>
                    <a:lstStyle/>
                    <a:p>
                      <a:pPr defTabSz="914400">
                        <a:lnSpc>
                          <a:spcPct val="100000"/>
                        </a:lnSpc>
                        <a:spcBef>
                          <a:spcPts val="1191"/>
                        </a:spcBef>
                        <a:spcAft>
                          <a:spcPts val="992"/>
                        </a:spcAft>
                      </a:pPr>
                      <a:r>
                        <a:rPr lang="es-MX" sz="1400" b="1" u="none" strike="noStrike">
                          <a:solidFill>
                            <a:srgbClr val="7030A0"/>
                          </a:solidFill>
                          <a:uFillTx/>
                          <a:latin typeface="Calibri"/>
                        </a:rPr>
                        <a:t>GLOBAL Grant Amount</a:t>
                      </a:r>
                      <a:endParaRPr lang="es-MX" sz="1400" b="0" u="none" strike="noStrike">
                        <a:solidFill>
                          <a:srgbClr val="000000"/>
                        </a:solidFill>
                        <a:uFillTx/>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endParaRPr lang="es-MX" sz="1400" b="1" u="none" strike="noStrike" dirty="0">
                        <a:solidFill>
                          <a:srgbClr val="7030A0"/>
                        </a:solidFill>
                        <a:uFillTx/>
                        <a:latin typeface="Calibri"/>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bl>
          </a:graphicData>
        </a:graphic>
      </p:graphicFrame>
      <p:sp>
        <p:nvSpPr>
          <p:cNvPr id="119" name="Abrir llave 11"/>
          <p:cNvSpPr/>
          <p:nvPr/>
        </p:nvSpPr>
        <p:spPr>
          <a:xfrm>
            <a:off x="3177720" y="5048640"/>
            <a:ext cx="45360" cy="1725120"/>
          </a:xfrm>
          <a:prstGeom prst="leftBrace">
            <a:avLst>
              <a:gd name="adj1" fmla="val 8333"/>
              <a:gd name="adj2" fmla="val 50000"/>
            </a:avLst>
          </a:prstGeom>
          <a:noFill/>
          <a:ln>
            <a:solidFill>
              <a:srgbClr val="4472C4"/>
            </a:solidFill>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es-MX" sz="1350" b="0" u="none" strike="noStrike">
              <a:solidFill>
                <a:schemeClr val="dk1"/>
              </a:solidFill>
              <a:uFillTx/>
              <a:latin typeface="Calibri"/>
            </a:endParaRPr>
          </a:p>
        </p:txBody>
      </p:sp>
      <p:sp>
        <p:nvSpPr>
          <p:cNvPr id="121" name="Título 1"/>
          <p:cNvSpPr/>
          <p:nvPr/>
        </p:nvSpPr>
        <p:spPr>
          <a:xfrm>
            <a:off x="834120" y="295560"/>
            <a:ext cx="10413720" cy="870840"/>
          </a:xfrm>
          <a:prstGeom prst="rect">
            <a:avLst/>
          </a:prstGeom>
          <a:solidFill>
            <a:srgbClr val="000096"/>
          </a:solidFill>
          <a:ln w="0">
            <a:noFill/>
          </a:ln>
          <a:effectLst>
            <a:outerShdw blurRad="63360" sx="102000" sy="102000" algn="ctr" rotWithShape="0">
              <a:srgbClr val="000000">
                <a:alpha val="40000"/>
              </a:srgbClr>
            </a:outerShdw>
          </a:effectLst>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endParaRPr lang="es-MX" sz="2000" b="0" u="none" strike="noStrike">
              <a:solidFill>
                <a:srgbClr val="FFFFFF"/>
              </a:solidFill>
              <a:uFillTx/>
              <a:latin typeface="Arial"/>
            </a:endParaRPr>
          </a:p>
          <a:p>
            <a:pPr algn="ctr" defTabSz="914400">
              <a:lnSpc>
                <a:spcPct val="90000"/>
              </a:lnSpc>
            </a:pPr>
            <a:endParaRPr lang="es-MX" sz="2000" b="0" u="none" strike="noStrike">
              <a:solidFill>
                <a:srgbClr val="FFFFFF"/>
              </a:solidFill>
              <a:uFillTx/>
              <a:latin typeface="Arial"/>
            </a:endParaRPr>
          </a:p>
          <a:p>
            <a:pPr algn="ctr" defTabSz="914400">
              <a:lnSpc>
                <a:spcPct val="90000"/>
              </a:lnSpc>
            </a:pPr>
            <a:endParaRPr lang="es-MX" sz="2000" b="0" u="none" strike="noStrike">
              <a:solidFill>
                <a:srgbClr val="FFFFFF"/>
              </a:solidFill>
              <a:uFillTx/>
              <a:latin typeface="Arial"/>
            </a:endParaRPr>
          </a:p>
          <a:p>
            <a:pPr algn="ctr" defTabSz="914400">
              <a:lnSpc>
                <a:spcPct val="90000"/>
              </a:lnSpc>
            </a:pPr>
            <a:endParaRPr lang="es-MX" sz="2800" b="0" u="none" strike="noStrike">
              <a:solidFill>
                <a:srgbClr val="FFFFFF"/>
              </a:solidFill>
              <a:uFillTx/>
              <a:latin typeface="Arial"/>
            </a:endParaRPr>
          </a:p>
          <a:p>
            <a:pPr algn="ctr" defTabSz="914400">
              <a:lnSpc>
                <a:spcPct val="90000"/>
              </a:lnSpc>
            </a:pPr>
            <a:endParaRPr lang="es-MX" sz="4600" b="0" u="none" strike="noStrike">
              <a:solidFill>
                <a:srgbClr val="FFFFFF"/>
              </a:solidFill>
              <a:uFillTx/>
              <a:latin typeface="Arial"/>
            </a:endParaRPr>
          </a:p>
          <a:p>
            <a:pPr algn="ctr" defTabSz="914400">
              <a:lnSpc>
                <a:spcPct val="90000"/>
              </a:lnSpc>
            </a:pPr>
            <a:endParaRPr lang="es-MX" sz="5800" b="0" u="none" strike="noStrike">
              <a:solidFill>
                <a:srgbClr val="FFFFFF"/>
              </a:solidFill>
              <a:uFillTx/>
              <a:latin typeface="Arial"/>
            </a:endParaRPr>
          </a:p>
          <a:p>
            <a:pPr algn="ctr" defTabSz="914400">
              <a:lnSpc>
                <a:spcPct val="90000"/>
              </a:lnSpc>
            </a:pPr>
            <a:endParaRPr lang="es-MX" sz="5800" b="0" u="none" strike="noStrike">
              <a:solidFill>
                <a:srgbClr val="FFFFFF"/>
              </a:solidFill>
              <a:uFillTx/>
              <a:latin typeface="Arial"/>
            </a:endParaRPr>
          </a:p>
          <a:p>
            <a:pPr algn="ctr" defTabSz="914400">
              <a:lnSpc>
                <a:spcPct val="90000"/>
              </a:lnSpc>
            </a:pPr>
            <a:endParaRPr lang="es-MX" sz="2800" b="0" u="none" strike="noStrike">
              <a:solidFill>
                <a:srgbClr val="FFFFFF"/>
              </a:solidFill>
              <a:uFillTx/>
              <a:latin typeface="Arial"/>
            </a:endParaRPr>
          </a:p>
        </p:txBody>
      </p:sp>
      <p:sp>
        <p:nvSpPr>
          <p:cNvPr id="122" name="CuadroTexto 4"/>
          <p:cNvSpPr/>
          <p:nvPr/>
        </p:nvSpPr>
        <p:spPr>
          <a:xfrm>
            <a:off x="3893760" y="404280"/>
            <a:ext cx="430308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s-MX" sz="3200" b="1" u="none" strike="noStrike">
                <a:solidFill>
                  <a:schemeClr val="lt1"/>
                </a:solidFill>
                <a:uFillTx/>
                <a:latin typeface="Arial"/>
              </a:rPr>
              <a:t>PROJECT SUMMARY</a:t>
            </a:r>
            <a:endParaRPr lang="es-MX" sz="3200" b="0" u="none" strike="noStrike">
              <a:solidFill>
                <a:srgbClr val="000000"/>
              </a:solidFill>
              <a:uFillTx/>
              <a:latin typeface="Arial"/>
            </a:endParaRPr>
          </a:p>
        </p:txBody>
      </p:sp>
    </p:spTree>
  </p:cSld>
  <p:clrMapOvr>
    <a:masterClrMapping/>
  </p:clrMapOvr>
</p:sld>
</file>

<file path=ppt/theme/theme1.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3101</TotalTime>
  <Words>503</Words>
  <Application>Microsoft Office PowerPoint</Application>
  <PresentationFormat>Panorámica</PresentationFormat>
  <Paragraphs>127</Paragraphs>
  <Slides>8</Slides>
  <Notes>4</Notes>
  <HiddenSlides>0</HiddenSlides>
  <MMClips>0</MMClips>
  <ScaleCrop>false</ScaleCrop>
  <HeadingPairs>
    <vt:vector size="6" baseType="variant">
      <vt:variant>
        <vt:lpstr>Fuentes usadas</vt:lpstr>
      </vt:variant>
      <vt:variant>
        <vt:i4>6</vt:i4>
      </vt:variant>
      <vt:variant>
        <vt:lpstr>Tema</vt:lpstr>
      </vt:variant>
      <vt:variant>
        <vt:i4>11</vt:i4>
      </vt:variant>
      <vt:variant>
        <vt:lpstr>Títulos de diapositiva</vt:lpstr>
      </vt:variant>
      <vt:variant>
        <vt:i4>8</vt:i4>
      </vt:variant>
    </vt:vector>
  </HeadingPairs>
  <TitlesOfParts>
    <vt:vector size="25" baseType="lpstr">
      <vt:lpstr>Arial</vt:lpstr>
      <vt:lpstr>Calibri</vt:lpstr>
      <vt:lpstr>Calibri Light</vt:lpstr>
      <vt:lpstr>Campton Light</vt:lpstr>
      <vt:lpstr>Liberation Mono;Courier New;Cousine;DejaVu Sans Mono</vt:lpstr>
      <vt:lpstr>Times New Roman</vt:lpstr>
      <vt:lpstr>Tema de Office</vt:lpstr>
      <vt:lpstr>Tema de Office</vt:lpstr>
      <vt:lpstr>Tema de Office</vt:lpstr>
      <vt:lpstr>Tema de Office</vt:lpstr>
      <vt:lpstr>Tema de Office</vt:lpstr>
      <vt:lpstr>Tema de Office</vt:lpstr>
      <vt:lpstr>Tema de Office</vt:lpstr>
      <vt:lpstr>Tema de Office</vt:lpstr>
      <vt:lpstr>Tema de Office</vt:lpstr>
      <vt:lpstr>Tema de Office</vt:lpstr>
      <vt:lpstr>Tema de Office</vt:lpstr>
      <vt:lpstr>Presentación de PowerPoint</vt:lpstr>
      <vt:lpstr>  Empowered Women through Organic Gardens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Lizbeth Leticia Ruiz Ocejo</dc:creator>
  <dc:description/>
  <cp:lastModifiedBy>Leti</cp:lastModifiedBy>
  <cp:revision>69</cp:revision>
  <cp:lastPrinted>2023-11-03T19:34:40Z</cp:lastPrinted>
  <dcterms:created xsi:type="dcterms:W3CDTF">2023-07-13T18:03:55Z</dcterms:created>
  <dcterms:modified xsi:type="dcterms:W3CDTF">2026-02-06T03:00:08Z</dcterms:modified>
  <dc:language>es-MX</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4</vt:i4>
  </property>
  <property fmtid="{D5CDD505-2E9C-101B-9397-08002B2CF9AE}" pid="3" name="PresentationFormat">
    <vt:lpwstr>Panorámica</vt:lpwstr>
  </property>
  <property fmtid="{D5CDD505-2E9C-101B-9397-08002B2CF9AE}" pid="4" name="Slides">
    <vt:i4>9</vt:i4>
  </property>
</Properties>
</file>