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"/>
          <p:cNvSpPr txBox="1"/>
          <p:nvPr/>
        </p:nvSpPr>
        <p:spPr>
          <a:xfrm>
            <a:off x="6226544" y="1325497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" name="Logo_Creator__print copy 2.jpeg" descr="Logo_Creator__print copy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38624" y="-730012"/>
            <a:ext cx="10131055" cy="4012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creen Shot 2021-09-04 at 16.51.58.png" descr="Screen Shot 2021-09-04 at 16.51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38696" y="10442296"/>
            <a:ext cx="5588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1994337" y="13081000"/>
            <a:ext cx="382626" cy="386701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" name="T2425ES-Logo-White.png" descr="T2425ES-Logo-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16" name="T2324ES_Horizontal_REV.png" descr="T2324ES_Horizontal_REV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5073" y="3393273"/>
            <a:ext cx="16392224" cy="518925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Oval"/>
          <p:cNvSpPr/>
          <p:nvPr/>
        </p:nvSpPr>
        <p:spPr>
          <a:xfrm>
            <a:off x="-79279" y="11565049"/>
            <a:ext cx="10721256" cy="4753636"/>
          </a:xfrm>
          <a:prstGeom prst="ellipse">
            <a:avLst/>
          </a:prstGeom>
          <a:solidFill>
            <a:srgbClr val="EBA8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" name="Oval"/>
          <p:cNvSpPr/>
          <p:nvPr/>
        </p:nvSpPr>
        <p:spPr>
          <a:xfrm>
            <a:off x="8218559" y="11050539"/>
            <a:ext cx="16177838" cy="5189255"/>
          </a:xfrm>
          <a:prstGeom prst="ellipse">
            <a:avLst/>
          </a:prstGeom>
          <a:solidFill>
            <a:srgbClr val="26468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9" name="md_2PGLwhDd3vy02AML-1.png" descr="md_2PGLwhDd3vy02AML-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72282" y="11929072"/>
            <a:ext cx="4231768" cy="156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0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obje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4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Rectángulo 6"/>
          <p:cNvSpPr/>
          <p:nvPr/>
        </p:nvSpPr>
        <p:spPr>
          <a:xfrm>
            <a:off x="517234" y="12044218"/>
            <a:ext cx="6784110" cy="1398733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Rectángulo 7"/>
          <p:cNvSpPr/>
          <p:nvPr/>
        </p:nvSpPr>
        <p:spPr>
          <a:xfrm>
            <a:off x="17082651" y="12266468"/>
            <a:ext cx="6784111" cy="1398733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21-09-04 at 16.51.58.png" descr="Screen Shot 2021-09-04 at 16.51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38696" y="10442295"/>
            <a:ext cx="558802" cy="41910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Oval"/>
          <p:cNvSpPr/>
          <p:nvPr/>
        </p:nvSpPr>
        <p:spPr>
          <a:xfrm>
            <a:off x="-79280" y="11621772"/>
            <a:ext cx="10721258" cy="4753636"/>
          </a:xfrm>
          <a:prstGeom prst="ellipse">
            <a:avLst/>
          </a:prstGeom>
          <a:solidFill>
            <a:srgbClr val="EBA8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6" name="Oval"/>
          <p:cNvSpPr/>
          <p:nvPr/>
        </p:nvSpPr>
        <p:spPr>
          <a:xfrm>
            <a:off x="8218558" y="11050538"/>
            <a:ext cx="16177839" cy="5189257"/>
          </a:xfrm>
          <a:prstGeom prst="ellipse">
            <a:avLst/>
          </a:prstGeom>
          <a:solidFill>
            <a:srgbClr val="26468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37" name="md_2PGLwhDd3vy02AML-1.png" descr="md_2PGLwhDd3vy02AML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8337" y="12220510"/>
            <a:ext cx="3502331" cy="129593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11994337" y="13081000"/>
            <a:ext cx="382626" cy="386701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7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8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5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0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1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3.jpeg"/><Relationship Id="rId9" Type="http://schemas.openxmlformats.org/officeDocument/2006/relationships/image" Target="../media/image1.tif"/><Relationship Id="rId10" Type="http://schemas.openxmlformats.org/officeDocument/2006/relationships/image" Target="../media/image2.tif"/><Relationship Id="rId11" Type="http://schemas.openxmlformats.org/officeDocument/2006/relationships/image" Target="../media/image3.tif"/><Relationship Id="rId12" Type="http://schemas.openxmlformats.org/officeDocument/2006/relationships/image" Target="../media/image4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hyperlink" Target="https://rotarycuajimalpa.org" TargetMode="External"/><Relationship Id="rId9" Type="http://schemas.openxmlformats.org/officeDocument/2006/relationships/hyperlink" Target="https://rotarycuajimalpa.org/contacto.html" TargetMode="External"/><Relationship Id="rId10" Type="http://schemas.openxmlformats.org/officeDocument/2006/relationships/image" Target="../media/image4.jpeg"/><Relationship Id="rId11" Type="http://schemas.openxmlformats.org/officeDocument/2006/relationships/image" Target="../media/image5.jpeg"/><Relationship Id="rId12" Type="http://schemas.openxmlformats.org/officeDocument/2006/relationships/image" Target="../media/image6.jpeg"/><Relationship Id="rId13" Type="http://schemas.openxmlformats.org/officeDocument/2006/relationships/image" Target="../media/image11.png"/><Relationship Id="rId14" Type="http://schemas.openxmlformats.org/officeDocument/2006/relationships/hyperlink" Target="mailto:info@rotarycuajimalpa.org" TargetMode="External"/><Relationship Id="rId15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video" Target="../media/media1.mp4"/><Relationship Id="rId8" Type="http://schemas.microsoft.com/office/2007/relationships/media" Target="../media/media1.mp4"/><Relationship Id="rId9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"/>
          <p:cNvSpPr txBox="1"/>
          <p:nvPr/>
        </p:nvSpPr>
        <p:spPr>
          <a:xfrm>
            <a:off x="6226544" y="1325497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48" name="Logo_Creator__print copy 2.jpeg" descr="Logo_Creator__print copy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38624" y="-730012"/>
            <a:ext cx="10131055" cy="4012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creen Shot 2021-09-04 at 16.51.58.png" descr="Screen Shot 2021-09-04 at 16.51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38696" y="10442296"/>
            <a:ext cx="5588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12061418" y="13081000"/>
            <a:ext cx="248464" cy="38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1" name="T2425ES-Logo-White.png" descr="T2425ES-Logo-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152" name="T2324ES_Horizontal_REV.png" descr="T2324ES_Horizontal_REV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5073" y="3393273"/>
            <a:ext cx="16392224" cy="518925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Oval"/>
          <p:cNvSpPr/>
          <p:nvPr/>
        </p:nvSpPr>
        <p:spPr>
          <a:xfrm>
            <a:off x="-79279" y="11565049"/>
            <a:ext cx="10721256" cy="4753636"/>
          </a:xfrm>
          <a:prstGeom prst="ellipse">
            <a:avLst/>
          </a:prstGeom>
          <a:solidFill>
            <a:srgbClr val="EBA8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4" name="Oval"/>
          <p:cNvSpPr/>
          <p:nvPr/>
        </p:nvSpPr>
        <p:spPr>
          <a:xfrm>
            <a:off x="8218559" y="11050539"/>
            <a:ext cx="16177838" cy="5189255"/>
          </a:xfrm>
          <a:prstGeom prst="ellipse">
            <a:avLst/>
          </a:prstGeom>
          <a:solidFill>
            <a:srgbClr val="26468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55" name="md_2PGLwhDd3vy02AML-1.png" descr="md_2PGLwhDd3vy02AML-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72282" y="11929072"/>
            <a:ext cx="4231768" cy="1565835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HE HOLTZ-BEAHON KIDNEY TRASPLANT PROGRAM"/>
          <p:cNvSpPr txBox="1"/>
          <p:nvPr/>
        </p:nvSpPr>
        <p:spPr>
          <a:xfrm>
            <a:off x="404050" y="5410243"/>
            <a:ext cx="23575900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264685"/>
                </a:solidFill>
              </a:defRPr>
            </a:lvl1pPr>
          </a:lstStyle>
          <a:p>
            <a:pPr/>
            <a:r>
              <a:t>THE HOLTZ-BEAHON KIDNEY TRASPLANT PROGRAM </a:t>
            </a:r>
          </a:p>
        </p:txBody>
      </p:sp>
      <p:pic>
        <p:nvPicPr>
          <p:cNvPr id="157" name="Screenshot 2025-05-21 at 4.45.11 p.m..png" descr="Screenshot 2025-05-21 at 4.45.11 p.m..png"/>
          <p:cNvPicPr>
            <a:picLocks noChangeAspect="1"/>
          </p:cNvPicPr>
          <p:nvPr/>
        </p:nvPicPr>
        <p:blipFill>
          <a:blip r:embed="rId7">
            <a:alphaModFix amt="3182"/>
            <a:extLst/>
          </a:blip>
          <a:srcRect l="2459" t="60" r="10" b="30"/>
          <a:stretch>
            <a:fillRect/>
          </a:stretch>
        </p:blipFill>
        <p:spPr>
          <a:xfrm>
            <a:off x="4456337" y="511127"/>
            <a:ext cx="17102215" cy="11679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fill="norm" stroke="1" extrusionOk="0">
                <a:moveTo>
                  <a:pt x="5026" y="0"/>
                </a:moveTo>
                <a:cubicBezTo>
                  <a:pt x="4992" y="12"/>
                  <a:pt x="4982" y="34"/>
                  <a:pt x="4966" y="77"/>
                </a:cubicBezTo>
                <a:cubicBezTo>
                  <a:pt x="4935" y="161"/>
                  <a:pt x="4938" y="172"/>
                  <a:pt x="4998" y="236"/>
                </a:cubicBezTo>
                <a:cubicBezTo>
                  <a:pt x="5058" y="300"/>
                  <a:pt x="5060" y="309"/>
                  <a:pt x="5027" y="379"/>
                </a:cubicBezTo>
                <a:cubicBezTo>
                  <a:pt x="4994" y="447"/>
                  <a:pt x="4995" y="459"/>
                  <a:pt x="5043" y="512"/>
                </a:cubicBezTo>
                <a:cubicBezTo>
                  <a:pt x="5087" y="561"/>
                  <a:pt x="5090" y="579"/>
                  <a:pt x="5065" y="624"/>
                </a:cubicBezTo>
                <a:cubicBezTo>
                  <a:pt x="5028" y="689"/>
                  <a:pt x="5048" y="743"/>
                  <a:pt x="5123" y="785"/>
                </a:cubicBezTo>
                <a:cubicBezTo>
                  <a:pt x="5175" y="814"/>
                  <a:pt x="5176" y="821"/>
                  <a:pt x="5145" y="909"/>
                </a:cubicBezTo>
                <a:cubicBezTo>
                  <a:pt x="5115" y="993"/>
                  <a:pt x="5116" y="1009"/>
                  <a:pt x="5152" y="1048"/>
                </a:cubicBezTo>
                <a:cubicBezTo>
                  <a:pt x="5189" y="1089"/>
                  <a:pt x="5188" y="1099"/>
                  <a:pt x="5130" y="1185"/>
                </a:cubicBezTo>
                <a:lnTo>
                  <a:pt x="5066" y="1279"/>
                </a:lnTo>
                <a:lnTo>
                  <a:pt x="5006" y="1183"/>
                </a:lnTo>
                <a:cubicBezTo>
                  <a:pt x="4970" y="1127"/>
                  <a:pt x="4931" y="1096"/>
                  <a:pt x="4910" y="1108"/>
                </a:cubicBezTo>
                <a:cubicBezTo>
                  <a:pt x="4891" y="1119"/>
                  <a:pt x="4866" y="1107"/>
                  <a:pt x="4856" y="1083"/>
                </a:cubicBezTo>
                <a:cubicBezTo>
                  <a:pt x="4846" y="1058"/>
                  <a:pt x="4808" y="1010"/>
                  <a:pt x="4772" y="975"/>
                </a:cubicBezTo>
                <a:cubicBezTo>
                  <a:pt x="4724" y="930"/>
                  <a:pt x="4710" y="895"/>
                  <a:pt x="4721" y="846"/>
                </a:cubicBezTo>
                <a:cubicBezTo>
                  <a:pt x="4733" y="787"/>
                  <a:pt x="4729" y="782"/>
                  <a:pt x="4689" y="814"/>
                </a:cubicBezTo>
                <a:cubicBezTo>
                  <a:pt x="4642" y="851"/>
                  <a:pt x="4600" y="992"/>
                  <a:pt x="4636" y="992"/>
                </a:cubicBezTo>
                <a:cubicBezTo>
                  <a:pt x="4667" y="992"/>
                  <a:pt x="4873" y="1283"/>
                  <a:pt x="4873" y="1326"/>
                </a:cubicBezTo>
                <a:cubicBezTo>
                  <a:pt x="4873" y="1346"/>
                  <a:pt x="4829" y="1406"/>
                  <a:pt x="4776" y="1458"/>
                </a:cubicBezTo>
                <a:cubicBezTo>
                  <a:pt x="4683" y="1548"/>
                  <a:pt x="4678" y="1549"/>
                  <a:pt x="4633" y="1490"/>
                </a:cubicBezTo>
                <a:cubicBezTo>
                  <a:pt x="4608" y="1456"/>
                  <a:pt x="4592" y="1411"/>
                  <a:pt x="4598" y="1388"/>
                </a:cubicBezTo>
                <a:cubicBezTo>
                  <a:pt x="4604" y="1363"/>
                  <a:pt x="4593" y="1353"/>
                  <a:pt x="4568" y="1362"/>
                </a:cubicBezTo>
                <a:cubicBezTo>
                  <a:pt x="4546" y="1371"/>
                  <a:pt x="4509" y="1346"/>
                  <a:pt x="4486" y="1308"/>
                </a:cubicBezTo>
                <a:cubicBezTo>
                  <a:pt x="4462" y="1270"/>
                  <a:pt x="4428" y="1247"/>
                  <a:pt x="4411" y="1257"/>
                </a:cubicBezTo>
                <a:cubicBezTo>
                  <a:pt x="4393" y="1267"/>
                  <a:pt x="4346" y="1247"/>
                  <a:pt x="4306" y="1213"/>
                </a:cubicBezTo>
                <a:cubicBezTo>
                  <a:pt x="4246" y="1161"/>
                  <a:pt x="4225" y="1157"/>
                  <a:pt x="4187" y="1192"/>
                </a:cubicBezTo>
                <a:cubicBezTo>
                  <a:pt x="4122" y="1251"/>
                  <a:pt x="4117" y="1247"/>
                  <a:pt x="4089" y="1128"/>
                </a:cubicBezTo>
                <a:cubicBezTo>
                  <a:pt x="4066" y="1035"/>
                  <a:pt x="4058" y="1028"/>
                  <a:pt x="4024" y="1069"/>
                </a:cubicBezTo>
                <a:cubicBezTo>
                  <a:pt x="3967" y="1139"/>
                  <a:pt x="3916" y="1124"/>
                  <a:pt x="3907" y="1035"/>
                </a:cubicBezTo>
                <a:cubicBezTo>
                  <a:pt x="3899" y="946"/>
                  <a:pt x="3876" y="938"/>
                  <a:pt x="3807" y="1000"/>
                </a:cubicBezTo>
                <a:cubicBezTo>
                  <a:pt x="3765" y="1038"/>
                  <a:pt x="3753" y="1032"/>
                  <a:pt x="3714" y="957"/>
                </a:cubicBezTo>
                <a:cubicBezTo>
                  <a:pt x="3678" y="888"/>
                  <a:pt x="3663" y="879"/>
                  <a:pt x="3640" y="914"/>
                </a:cubicBezTo>
                <a:cubicBezTo>
                  <a:pt x="3616" y="948"/>
                  <a:pt x="3599" y="942"/>
                  <a:pt x="3557" y="884"/>
                </a:cubicBezTo>
                <a:lnTo>
                  <a:pt x="3504" y="810"/>
                </a:lnTo>
                <a:lnTo>
                  <a:pt x="3418" y="888"/>
                </a:lnTo>
                <a:cubicBezTo>
                  <a:pt x="3371" y="931"/>
                  <a:pt x="3338" y="973"/>
                  <a:pt x="3345" y="983"/>
                </a:cubicBezTo>
                <a:cubicBezTo>
                  <a:pt x="3352" y="993"/>
                  <a:pt x="3374" y="982"/>
                  <a:pt x="3394" y="957"/>
                </a:cubicBezTo>
                <a:cubicBezTo>
                  <a:pt x="3425" y="920"/>
                  <a:pt x="3440" y="924"/>
                  <a:pt x="3484" y="982"/>
                </a:cubicBezTo>
                <a:cubicBezTo>
                  <a:pt x="3513" y="1021"/>
                  <a:pt x="3549" y="1045"/>
                  <a:pt x="3564" y="1037"/>
                </a:cubicBezTo>
                <a:cubicBezTo>
                  <a:pt x="3580" y="1029"/>
                  <a:pt x="3622" y="1050"/>
                  <a:pt x="3658" y="1085"/>
                </a:cubicBezTo>
                <a:cubicBezTo>
                  <a:pt x="3694" y="1119"/>
                  <a:pt x="3749" y="1148"/>
                  <a:pt x="3781" y="1148"/>
                </a:cubicBezTo>
                <a:cubicBezTo>
                  <a:pt x="3813" y="1148"/>
                  <a:pt x="3850" y="1175"/>
                  <a:pt x="3865" y="1207"/>
                </a:cubicBezTo>
                <a:cubicBezTo>
                  <a:pt x="3886" y="1256"/>
                  <a:pt x="3875" y="1289"/>
                  <a:pt x="3807" y="1388"/>
                </a:cubicBezTo>
                <a:cubicBezTo>
                  <a:pt x="3711" y="1530"/>
                  <a:pt x="3697" y="1533"/>
                  <a:pt x="3630" y="1441"/>
                </a:cubicBezTo>
                <a:lnTo>
                  <a:pt x="3580" y="1372"/>
                </a:lnTo>
                <a:lnTo>
                  <a:pt x="3475" y="1493"/>
                </a:lnTo>
                <a:cubicBezTo>
                  <a:pt x="3372" y="1612"/>
                  <a:pt x="3370" y="1613"/>
                  <a:pt x="3325" y="1547"/>
                </a:cubicBezTo>
                <a:cubicBezTo>
                  <a:pt x="3281" y="1482"/>
                  <a:pt x="3279" y="1483"/>
                  <a:pt x="3183" y="1558"/>
                </a:cubicBezTo>
                <a:cubicBezTo>
                  <a:pt x="3127" y="1603"/>
                  <a:pt x="3053" y="1631"/>
                  <a:pt x="3004" y="1627"/>
                </a:cubicBezTo>
                <a:cubicBezTo>
                  <a:pt x="2912" y="1619"/>
                  <a:pt x="2838" y="1677"/>
                  <a:pt x="2740" y="1834"/>
                </a:cubicBezTo>
                <a:cubicBezTo>
                  <a:pt x="2687" y="1919"/>
                  <a:pt x="2669" y="1931"/>
                  <a:pt x="2641" y="1897"/>
                </a:cubicBezTo>
                <a:cubicBezTo>
                  <a:pt x="2603" y="1850"/>
                  <a:pt x="2568" y="1897"/>
                  <a:pt x="2567" y="1996"/>
                </a:cubicBezTo>
                <a:cubicBezTo>
                  <a:pt x="2566" y="2060"/>
                  <a:pt x="2469" y="2086"/>
                  <a:pt x="2427" y="2035"/>
                </a:cubicBezTo>
                <a:cubicBezTo>
                  <a:pt x="2404" y="2007"/>
                  <a:pt x="2386" y="2013"/>
                  <a:pt x="2357" y="2060"/>
                </a:cubicBezTo>
                <a:cubicBezTo>
                  <a:pt x="2320" y="2120"/>
                  <a:pt x="2321" y="2128"/>
                  <a:pt x="2365" y="2187"/>
                </a:cubicBezTo>
                <a:cubicBezTo>
                  <a:pt x="2427" y="2269"/>
                  <a:pt x="2425" y="2322"/>
                  <a:pt x="2359" y="2391"/>
                </a:cubicBezTo>
                <a:cubicBezTo>
                  <a:pt x="2330" y="2421"/>
                  <a:pt x="2316" y="2444"/>
                  <a:pt x="2329" y="2441"/>
                </a:cubicBezTo>
                <a:cubicBezTo>
                  <a:pt x="2365" y="2433"/>
                  <a:pt x="2477" y="2506"/>
                  <a:pt x="2495" y="2551"/>
                </a:cubicBezTo>
                <a:cubicBezTo>
                  <a:pt x="2507" y="2577"/>
                  <a:pt x="2530" y="2566"/>
                  <a:pt x="2569" y="2513"/>
                </a:cubicBezTo>
                <a:lnTo>
                  <a:pt x="2625" y="2435"/>
                </a:lnTo>
                <a:lnTo>
                  <a:pt x="2679" y="2507"/>
                </a:lnTo>
                <a:cubicBezTo>
                  <a:pt x="2721" y="2564"/>
                  <a:pt x="2744" y="2572"/>
                  <a:pt x="2791" y="2545"/>
                </a:cubicBezTo>
                <a:cubicBezTo>
                  <a:pt x="2823" y="2527"/>
                  <a:pt x="2858" y="2489"/>
                  <a:pt x="2869" y="2462"/>
                </a:cubicBezTo>
                <a:cubicBezTo>
                  <a:pt x="2892" y="2402"/>
                  <a:pt x="2960" y="2397"/>
                  <a:pt x="2998" y="2452"/>
                </a:cubicBezTo>
                <a:cubicBezTo>
                  <a:pt x="3027" y="2495"/>
                  <a:pt x="3132" y="2417"/>
                  <a:pt x="3185" y="2313"/>
                </a:cubicBezTo>
                <a:cubicBezTo>
                  <a:pt x="3207" y="2269"/>
                  <a:pt x="3219" y="2267"/>
                  <a:pt x="3248" y="2303"/>
                </a:cubicBezTo>
                <a:cubicBezTo>
                  <a:pt x="3278" y="2340"/>
                  <a:pt x="3286" y="2334"/>
                  <a:pt x="3300" y="2267"/>
                </a:cubicBezTo>
                <a:cubicBezTo>
                  <a:pt x="3331" y="2119"/>
                  <a:pt x="3433" y="1960"/>
                  <a:pt x="3544" y="1887"/>
                </a:cubicBezTo>
                <a:cubicBezTo>
                  <a:pt x="3605" y="1847"/>
                  <a:pt x="3677" y="1775"/>
                  <a:pt x="3705" y="1728"/>
                </a:cubicBezTo>
                <a:cubicBezTo>
                  <a:pt x="3762" y="1629"/>
                  <a:pt x="3819" y="1652"/>
                  <a:pt x="3794" y="1764"/>
                </a:cubicBezTo>
                <a:cubicBezTo>
                  <a:pt x="3782" y="1820"/>
                  <a:pt x="3805" y="1803"/>
                  <a:pt x="3891" y="1691"/>
                </a:cubicBezTo>
                <a:cubicBezTo>
                  <a:pt x="3953" y="1611"/>
                  <a:pt x="4014" y="1546"/>
                  <a:pt x="4025" y="1546"/>
                </a:cubicBezTo>
                <a:cubicBezTo>
                  <a:pt x="4036" y="1546"/>
                  <a:pt x="4066" y="1577"/>
                  <a:pt x="4092" y="1614"/>
                </a:cubicBezTo>
                <a:cubicBezTo>
                  <a:pt x="4117" y="1651"/>
                  <a:pt x="4144" y="1669"/>
                  <a:pt x="4151" y="1651"/>
                </a:cubicBezTo>
                <a:cubicBezTo>
                  <a:pt x="4159" y="1634"/>
                  <a:pt x="4216" y="1625"/>
                  <a:pt x="4279" y="1632"/>
                </a:cubicBezTo>
                <a:cubicBezTo>
                  <a:pt x="4341" y="1638"/>
                  <a:pt x="4418" y="1625"/>
                  <a:pt x="4449" y="1602"/>
                </a:cubicBezTo>
                <a:cubicBezTo>
                  <a:pt x="4489" y="1572"/>
                  <a:pt x="4531" y="1568"/>
                  <a:pt x="4586" y="1590"/>
                </a:cubicBezTo>
                <a:cubicBezTo>
                  <a:pt x="4630" y="1607"/>
                  <a:pt x="4690" y="1611"/>
                  <a:pt x="4721" y="1600"/>
                </a:cubicBezTo>
                <a:cubicBezTo>
                  <a:pt x="4760" y="1586"/>
                  <a:pt x="4785" y="1602"/>
                  <a:pt x="4810" y="1654"/>
                </a:cubicBezTo>
                <a:cubicBezTo>
                  <a:pt x="4834" y="1703"/>
                  <a:pt x="4860" y="1719"/>
                  <a:pt x="4892" y="1704"/>
                </a:cubicBezTo>
                <a:cubicBezTo>
                  <a:pt x="4917" y="1692"/>
                  <a:pt x="4968" y="1701"/>
                  <a:pt x="5006" y="1723"/>
                </a:cubicBezTo>
                <a:cubicBezTo>
                  <a:pt x="5043" y="1746"/>
                  <a:pt x="5094" y="1767"/>
                  <a:pt x="5119" y="1771"/>
                </a:cubicBezTo>
                <a:cubicBezTo>
                  <a:pt x="5144" y="1775"/>
                  <a:pt x="5183" y="1810"/>
                  <a:pt x="5205" y="1850"/>
                </a:cubicBezTo>
                <a:cubicBezTo>
                  <a:pt x="5234" y="1904"/>
                  <a:pt x="5252" y="1913"/>
                  <a:pt x="5271" y="1884"/>
                </a:cubicBezTo>
                <a:cubicBezTo>
                  <a:pt x="5291" y="1855"/>
                  <a:pt x="5312" y="1864"/>
                  <a:pt x="5352" y="1916"/>
                </a:cubicBezTo>
                <a:cubicBezTo>
                  <a:pt x="5409" y="1990"/>
                  <a:pt x="5502" y="2013"/>
                  <a:pt x="5525" y="1959"/>
                </a:cubicBezTo>
                <a:cubicBezTo>
                  <a:pt x="5546" y="1908"/>
                  <a:pt x="5583" y="1957"/>
                  <a:pt x="5583" y="2037"/>
                </a:cubicBezTo>
                <a:cubicBezTo>
                  <a:pt x="5583" y="2085"/>
                  <a:pt x="5594" y="2102"/>
                  <a:pt x="5617" y="2089"/>
                </a:cubicBezTo>
                <a:cubicBezTo>
                  <a:pt x="5636" y="2078"/>
                  <a:pt x="5659" y="2084"/>
                  <a:pt x="5666" y="2103"/>
                </a:cubicBezTo>
                <a:cubicBezTo>
                  <a:pt x="5674" y="2121"/>
                  <a:pt x="5692" y="2126"/>
                  <a:pt x="5706" y="2113"/>
                </a:cubicBezTo>
                <a:cubicBezTo>
                  <a:pt x="5720" y="2100"/>
                  <a:pt x="5744" y="2113"/>
                  <a:pt x="5759" y="2142"/>
                </a:cubicBezTo>
                <a:cubicBezTo>
                  <a:pt x="5773" y="2172"/>
                  <a:pt x="5806" y="2203"/>
                  <a:pt x="5832" y="2211"/>
                </a:cubicBezTo>
                <a:cubicBezTo>
                  <a:pt x="5863" y="2220"/>
                  <a:pt x="5877" y="2249"/>
                  <a:pt x="5873" y="2297"/>
                </a:cubicBezTo>
                <a:cubicBezTo>
                  <a:pt x="5869" y="2354"/>
                  <a:pt x="5883" y="2374"/>
                  <a:pt x="5937" y="2385"/>
                </a:cubicBezTo>
                <a:cubicBezTo>
                  <a:pt x="5976" y="2394"/>
                  <a:pt x="6020" y="2389"/>
                  <a:pt x="6036" y="2374"/>
                </a:cubicBezTo>
                <a:cubicBezTo>
                  <a:pt x="6078" y="2336"/>
                  <a:pt x="6013" y="2232"/>
                  <a:pt x="5962" y="2256"/>
                </a:cubicBezTo>
                <a:cubicBezTo>
                  <a:pt x="5939" y="2267"/>
                  <a:pt x="5903" y="2244"/>
                  <a:pt x="5878" y="2204"/>
                </a:cubicBezTo>
                <a:cubicBezTo>
                  <a:pt x="5855" y="2166"/>
                  <a:pt x="5845" y="2135"/>
                  <a:pt x="5857" y="2135"/>
                </a:cubicBezTo>
                <a:cubicBezTo>
                  <a:pt x="5869" y="2135"/>
                  <a:pt x="5852" y="2114"/>
                  <a:pt x="5819" y="2090"/>
                </a:cubicBezTo>
                <a:cubicBezTo>
                  <a:pt x="5787" y="2066"/>
                  <a:pt x="5749" y="2012"/>
                  <a:pt x="5736" y="1969"/>
                </a:cubicBezTo>
                <a:cubicBezTo>
                  <a:pt x="5724" y="1927"/>
                  <a:pt x="5700" y="1893"/>
                  <a:pt x="5683" y="1893"/>
                </a:cubicBezTo>
                <a:cubicBezTo>
                  <a:pt x="5667" y="1893"/>
                  <a:pt x="5641" y="1854"/>
                  <a:pt x="5626" y="1808"/>
                </a:cubicBezTo>
                <a:cubicBezTo>
                  <a:pt x="5605" y="1739"/>
                  <a:pt x="5588" y="1727"/>
                  <a:pt x="5536" y="1742"/>
                </a:cubicBezTo>
                <a:cubicBezTo>
                  <a:pt x="5446" y="1769"/>
                  <a:pt x="5428" y="1705"/>
                  <a:pt x="5489" y="1580"/>
                </a:cubicBezTo>
                <a:lnTo>
                  <a:pt x="5540" y="1475"/>
                </a:lnTo>
                <a:lnTo>
                  <a:pt x="5478" y="1404"/>
                </a:lnTo>
                <a:cubicBezTo>
                  <a:pt x="5445" y="1365"/>
                  <a:pt x="5417" y="1306"/>
                  <a:pt x="5417" y="1271"/>
                </a:cubicBezTo>
                <a:cubicBezTo>
                  <a:pt x="5417" y="1237"/>
                  <a:pt x="5393" y="1185"/>
                  <a:pt x="5365" y="1157"/>
                </a:cubicBezTo>
                <a:cubicBezTo>
                  <a:pt x="5313" y="1107"/>
                  <a:pt x="5313" y="1105"/>
                  <a:pt x="5357" y="1006"/>
                </a:cubicBezTo>
                <a:cubicBezTo>
                  <a:pt x="5381" y="950"/>
                  <a:pt x="5392" y="917"/>
                  <a:pt x="5382" y="931"/>
                </a:cubicBezTo>
                <a:cubicBezTo>
                  <a:pt x="5357" y="965"/>
                  <a:pt x="5299" y="893"/>
                  <a:pt x="5299" y="830"/>
                </a:cubicBezTo>
                <a:cubicBezTo>
                  <a:pt x="5299" y="803"/>
                  <a:pt x="5342" y="702"/>
                  <a:pt x="5395" y="604"/>
                </a:cubicBezTo>
                <a:cubicBezTo>
                  <a:pt x="5490" y="427"/>
                  <a:pt x="5491" y="426"/>
                  <a:pt x="5444" y="358"/>
                </a:cubicBezTo>
                <a:cubicBezTo>
                  <a:pt x="5398" y="291"/>
                  <a:pt x="5398" y="289"/>
                  <a:pt x="5443" y="172"/>
                </a:cubicBezTo>
                <a:cubicBezTo>
                  <a:pt x="5468" y="108"/>
                  <a:pt x="5488" y="39"/>
                  <a:pt x="5488" y="21"/>
                </a:cubicBezTo>
                <a:cubicBezTo>
                  <a:pt x="5488" y="12"/>
                  <a:pt x="5462" y="6"/>
                  <a:pt x="5427" y="0"/>
                </a:cubicBezTo>
                <a:lnTo>
                  <a:pt x="5026" y="0"/>
                </a:lnTo>
                <a:close/>
                <a:moveTo>
                  <a:pt x="3968" y="1"/>
                </a:moveTo>
                <a:cubicBezTo>
                  <a:pt x="3945" y="31"/>
                  <a:pt x="3973" y="116"/>
                  <a:pt x="4029" y="152"/>
                </a:cubicBezTo>
                <a:cubicBezTo>
                  <a:pt x="4073" y="180"/>
                  <a:pt x="4092" y="213"/>
                  <a:pt x="4084" y="244"/>
                </a:cubicBezTo>
                <a:cubicBezTo>
                  <a:pt x="4077" y="272"/>
                  <a:pt x="4084" y="301"/>
                  <a:pt x="4100" y="310"/>
                </a:cubicBezTo>
                <a:cubicBezTo>
                  <a:pt x="4150" y="340"/>
                  <a:pt x="4164" y="335"/>
                  <a:pt x="4179" y="278"/>
                </a:cubicBezTo>
                <a:cubicBezTo>
                  <a:pt x="4194" y="223"/>
                  <a:pt x="4073" y="37"/>
                  <a:pt x="4008" y="1"/>
                </a:cubicBezTo>
                <a:lnTo>
                  <a:pt x="3968" y="1"/>
                </a:lnTo>
                <a:close/>
                <a:moveTo>
                  <a:pt x="1699" y="5"/>
                </a:moveTo>
                <a:cubicBezTo>
                  <a:pt x="1659" y="6"/>
                  <a:pt x="1592" y="7"/>
                  <a:pt x="1556" y="7"/>
                </a:cubicBezTo>
                <a:cubicBezTo>
                  <a:pt x="1552" y="11"/>
                  <a:pt x="1546" y="15"/>
                  <a:pt x="1548" y="20"/>
                </a:cubicBezTo>
                <a:cubicBezTo>
                  <a:pt x="1556" y="38"/>
                  <a:pt x="1551" y="61"/>
                  <a:pt x="1537" y="73"/>
                </a:cubicBezTo>
                <a:cubicBezTo>
                  <a:pt x="1524" y="86"/>
                  <a:pt x="1519" y="110"/>
                  <a:pt x="1526" y="128"/>
                </a:cubicBezTo>
                <a:cubicBezTo>
                  <a:pt x="1550" y="183"/>
                  <a:pt x="1598" y="163"/>
                  <a:pt x="1655" y="73"/>
                </a:cubicBezTo>
                <a:lnTo>
                  <a:pt x="1699" y="5"/>
                </a:lnTo>
                <a:close/>
                <a:moveTo>
                  <a:pt x="1225" y="11"/>
                </a:moveTo>
                <a:cubicBezTo>
                  <a:pt x="1202" y="12"/>
                  <a:pt x="1198" y="13"/>
                  <a:pt x="1177" y="13"/>
                </a:cubicBezTo>
                <a:cubicBezTo>
                  <a:pt x="1174" y="24"/>
                  <a:pt x="1172" y="35"/>
                  <a:pt x="1176" y="57"/>
                </a:cubicBezTo>
                <a:cubicBezTo>
                  <a:pt x="1189" y="130"/>
                  <a:pt x="1203" y="138"/>
                  <a:pt x="1261" y="105"/>
                </a:cubicBezTo>
                <a:cubicBezTo>
                  <a:pt x="1297" y="85"/>
                  <a:pt x="1290" y="39"/>
                  <a:pt x="1263" y="11"/>
                </a:cubicBezTo>
                <a:cubicBezTo>
                  <a:pt x="1256" y="11"/>
                  <a:pt x="1232" y="11"/>
                  <a:pt x="1225" y="11"/>
                </a:cubicBezTo>
                <a:close/>
                <a:moveTo>
                  <a:pt x="17284" y="11"/>
                </a:moveTo>
                <a:cubicBezTo>
                  <a:pt x="17224" y="15"/>
                  <a:pt x="17162" y="18"/>
                  <a:pt x="17164" y="23"/>
                </a:cubicBezTo>
                <a:cubicBezTo>
                  <a:pt x="17172" y="44"/>
                  <a:pt x="17161" y="90"/>
                  <a:pt x="17139" y="127"/>
                </a:cubicBezTo>
                <a:cubicBezTo>
                  <a:pt x="17106" y="180"/>
                  <a:pt x="17104" y="204"/>
                  <a:pt x="17126" y="244"/>
                </a:cubicBezTo>
                <a:cubicBezTo>
                  <a:pt x="17149" y="283"/>
                  <a:pt x="17146" y="312"/>
                  <a:pt x="17116" y="380"/>
                </a:cubicBezTo>
                <a:cubicBezTo>
                  <a:pt x="17095" y="428"/>
                  <a:pt x="17080" y="487"/>
                  <a:pt x="17083" y="512"/>
                </a:cubicBezTo>
                <a:cubicBezTo>
                  <a:pt x="17086" y="538"/>
                  <a:pt x="17079" y="587"/>
                  <a:pt x="17069" y="622"/>
                </a:cubicBezTo>
                <a:cubicBezTo>
                  <a:pt x="17056" y="665"/>
                  <a:pt x="17064" y="697"/>
                  <a:pt x="17094" y="730"/>
                </a:cubicBezTo>
                <a:cubicBezTo>
                  <a:pt x="17129" y="767"/>
                  <a:pt x="17132" y="786"/>
                  <a:pt x="17109" y="826"/>
                </a:cubicBezTo>
                <a:cubicBezTo>
                  <a:pt x="17094" y="854"/>
                  <a:pt x="17087" y="886"/>
                  <a:pt x="17096" y="898"/>
                </a:cubicBezTo>
                <a:cubicBezTo>
                  <a:pt x="17104" y="910"/>
                  <a:pt x="17098" y="944"/>
                  <a:pt x="17082" y="973"/>
                </a:cubicBezTo>
                <a:cubicBezTo>
                  <a:pt x="17065" y="1003"/>
                  <a:pt x="17061" y="1042"/>
                  <a:pt x="17072" y="1069"/>
                </a:cubicBezTo>
                <a:cubicBezTo>
                  <a:pt x="17083" y="1093"/>
                  <a:pt x="17094" y="1175"/>
                  <a:pt x="17095" y="1251"/>
                </a:cubicBezTo>
                <a:cubicBezTo>
                  <a:pt x="17097" y="1328"/>
                  <a:pt x="17104" y="1414"/>
                  <a:pt x="17112" y="1442"/>
                </a:cubicBezTo>
                <a:cubicBezTo>
                  <a:pt x="17133" y="1518"/>
                  <a:pt x="17117" y="1672"/>
                  <a:pt x="17082" y="1734"/>
                </a:cubicBezTo>
                <a:cubicBezTo>
                  <a:pt x="17057" y="1778"/>
                  <a:pt x="17057" y="1799"/>
                  <a:pt x="17081" y="1842"/>
                </a:cubicBezTo>
                <a:cubicBezTo>
                  <a:pt x="17106" y="1885"/>
                  <a:pt x="17102" y="1909"/>
                  <a:pt x="17058" y="1978"/>
                </a:cubicBezTo>
                <a:cubicBezTo>
                  <a:pt x="17028" y="2024"/>
                  <a:pt x="17011" y="2077"/>
                  <a:pt x="17019" y="2096"/>
                </a:cubicBezTo>
                <a:cubicBezTo>
                  <a:pt x="17027" y="2116"/>
                  <a:pt x="17021" y="2143"/>
                  <a:pt x="17004" y="2159"/>
                </a:cubicBezTo>
                <a:cubicBezTo>
                  <a:pt x="16987" y="2174"/>
                  <a:pt x="16974" y="2206"/>
                  <a:pt x="16974" y="2229"/>
                </a:cubicBezTo>
                <a:cubicBezTo>
                  <a:pt x="16974" y="2273"/>
                  <a:pt x="16730" y="2688"/>
                  <a:pt x="16633" y="2809"/>
                </a:cubicBezTo>
                <a:cubicBezTo>
                  <a:pt x="16602" y="2848"/>
                  <a:pt x="16505" y="2987"/>
                  <a:pt x="16417" y="3117"/>
                </a:cubicBezTo>
                <a:cubicBezTo>
                  <a:pt x="16292" y="3304"/>
                  <a:pt x="16248" y="3350"/>
                  <a:pt x="16210" y="3332"/>
                </a:cubicBezTo>
                <a:cubicBezTo>
                  <a:pt x="16176" y="3316"/>
                  <a:pt x="16151" y="3333"/>
                  <a:pt x="16124" y="3390"/>
                </a:cubicBezTo>
                <a:cubicBezTo>
                  <a:pt x="16103" y="3434"/>
                  <a:pt x="16062" y="3469"/>
                  <a:pt x="16034" y="3469"/>
                </a:cubicBezTo>
                <a:cubicBezTo>
                  <a:pt x="16000" y="3469"/>
                  <a:pt x="15978" y="3494"/>
                  <a:pt x="15972" y="3538"/>
                </a:cubicBezTo>
                <a:cubicBezTo>
                  <a:pt x="15958" y="3650"/>
                  <a:pt x="15917" y="3701"/>
                  <a:pt x="15860" y="3679"/>
                </a:cubicBezTo>
                <a:cubicBezTo>
                  <a:pt x="15820" y="3665"/>
                  <a:pt x="15794" y="3684"/>
                  <a:pt x="15760" y="3753"/>
                </a:cubicBezTo>
                <a:cubicBezTo>
                  <a:pt x="15714" y="3845"/>
                  <a:pt x="15713" y="3846"/>
                  <a:pt x="15650" y="3785"/>
                </a:cubicBezTo>
                <a:cubicBezTo>
                  <a:pt x="15598" y="3735"/>
                  <a:pt x="15589" y="3706"/>
                  <a:pt x="15601" y="3630"/>
                </a:cubicBezTo>
                <a:cubicBezTo>
                  <a:pt x="15610" y="3579"/>
                  <a:pt x="15631" y="3521"/>
                  <a:pt x="15650" y="3500"/>
                </a:cubicBezTo>
                <a:cubicBezTo>
                  <a:pt x="15669" y="3478"/>
                  <a:pt x="15679" y="3437"/>
                  <a:pt x="15671" y="3407"/>
                </a:cubicBezTo>
                <a:cubicBezTo>
                  <a:pt x="15663" y="3373"/>
                  <a:pt x="15677" y="3338"/>
                  <a:pt x="15708" y="3313"/>
                </a:cubicBezTo>
                <a:cubicBezTo>
                  <a:pt x="15745" y="3285"/>
                  <a:pt x="15756" y="3247"/>
                  <a:pt x="15751" y="3181"/>
                </a:cubicBezTo>
                <a:cubicBezTo>
                  <a:pt x="15745" y="3107"/>
                  <a:pt x="15754" y="3086"/>
                  <a:pt x="15796" y="3077"/>
                </a:cubicBezTo>
                <a:cubicBezTo>
                  <a:pt x="15858" y="3064"/>
                  <a:pt x="15940" y="2925"/>
                  <a:pt x="15961" y="2796"/>
                </a:cubicBezTo>
                <a:cubicBezTo>
                  <a:pt x="15969" y="2747"/>
                  <a:pt x="16008" y="2636"/>
                  <a:pt x="16048" y="2551"/>
                </a:cubicBezTo>
                <a:cubicBezTo>
                  <a:pt x="16088" y="2465"/>
                  <a:pt x="16119" y="2383"/>
                  <a:pt x="16115" y="2368"/>
                </a:cubicBezTo>
                <a:cubicBezTo>
                  <a:pt x="16112" y="2353"/>
                  <a:pt x="16138" y="2327"/>
                  <a:pt x="16172" y="2308"/>
                </a:cubicBezTo>
                <a:cubicBezTo>
                  <a:pt x="16215" y="2283"/>
                  <a:pt x="16229" y="2256"/>
                  <a:pt x="16218" y="2215"/>
                </a:cubicBezTo>
                <a:cubicBezTo>
                  <a:pt x="16209" y="2179"/>
                  <a:pt x="16226" y="2123"/>
                  <a:pt x="16266" y="2062"/>
                </a:cubicBezTo>
                <a:cubicBezTo>
                  <a:pt x="16304" y="2004"/>
                  <a:pt x="16330" y="1928"/>
                  <a:pt x="16329" y="1869"/>
                </a:cubicBezTo>
                <a:cubicBezTo>
                  <a:pt x="16329" y="1815"/>
                  <a:pt x="16339" y="1751"/>
                  <a:pt x="16352" y="1728"/>
                </a:cubicBezTo>
                <a:cubicBezTo>
                  <a:pt x="16365" y="1704"/>
                  <a:pt x="16370" y="1662"/>
                  <a:pt x="16362" y="1634"/>
                </a:cubicBezTo>
                <a:cubicBezTo>
                  <a:pt x="16355" y="1606"/>
                  <a:pt x="16360" y="1573"/>
                  <a:pt x="16373" y="1561"/>
                </a:cubicBezTo>
                <a:cubicBezTo>
                  <a:pt x="16389" y="1547"/>
                  <a:pt x="16389" y="1525"/>
                  <a:pt x="16373" y="1497"/>
                </a:cubicBezTo>
                <a:cubicBezTo>
                  <a:pt x="16347" y="1452"/>
                  <a:pt x="16363" y="1314"/>
                  <a:pt x="16401" y="1242"/>
                </a:cubicBezTo>
                <a:cubicBezTo>
                  <a:pt x="16417" y="1211"/>
                  <a:pt x="16412" y="1179"/>
                  <a:pt x="16383" y="1132"/>
                </a:cubicBezTo>
                <a:cubicBezTo>
                  <a:pt x="16360" y="1094"/>
                  <a:pt x="16347" y="1039"/>
                  <a:pt x="16356" y="1007"/>
                </a:cubicBezTo>
                <a:cubicBezTo>
                  <a:pt x="16364" y="975"/>
                  <a:pt x="16350" y="908"/>
                  <a:pt x="16324" y="854"/>
                </a:cubicBezTo>
                <a:cubicBezTo>
                  <a:pt x="16288" y="780"/>
                  <a:pt x="16259" y="759"/>
                  <a:pt x="16201" y="763"/>
                </a:cubicBezTo>
                <a:cubicBezTo>
                  <a:pt x="16140" y="768"/>
                  <a:pt x="16116" y="794"/>
                  <a:pt x="16073" y="906"/>
                </a:cubicBezTo>
                <a:cubicBezTo>
                  <a:pt x="16043" y="982"/>
                  <a:pt x="16004" y="1042"/>
                  <a:pt x="15986" y="1039"/>
                </a:cubicBezTo>
                <a:cubicBezTo>
                  <a:pt x="15967" y="1037"/>
                  <a:pt x="15952" y="1061"/>
                  <a:pt x="15953" y="1091"/>
                </a:cubicBezTo>
                <a:cubicBezTo>
                  <a:pt x="15956" y="1148"/>
                  <a:pt x="15940" y="1152"/>
                  <a:pt x="15870" y="1113"/>
                </a:cubicBezTo>
                <a:cubicBezTo>
                  <a:pt x="15829" y="1089"/>
                  <a:pt x="15701" y="1258"/>
                  <a:pt x="15722" y="1308"/>
                </a:cubicBezTo>
                <a:cubicBezTo>
                  <a:pt x="15729" y="1323"/>
                  <a:pt x="15707" y="1360"/>
                  <a:pt x="15676" y="1390"/>
                </a:cubicBezTo>
                <a:cubicBezTo>
                  <a:pt x="15639" y="1425"/>
                  <a:pt x="15622" y="1468"/>
                  <a:pt x="15630" y="1508"/>
                </a:cubicBezTo>
                <a:cubicBezTo>
                  <a:pt x="15637" y="1548"/>
                  <a:pt x="15619" y="1597"/>
                  <a:pt x="15581" y="1640"/>
                </a:cubicBezTo>
                <a:cubicBezTo>
                  <a:pt x="15548" y="1678"/>
                  <a:pt x="15514" y="1754"/>
                  <a:pt x="15505" y="1809"/>
                </a:cubicBezTo>
                <a:cubicBezTo>
                  <a:pt x="15496" y="1865"/>
                  <a:pt x="15471" y="1941"/>
                  <a:pt x="15449" y="1980"/>
                </a:cubicBezTo>
                <a:cubicBezTo>
                  <a:pt x="15398" y="2067"/>
                  <a:pt x="15368" y="2170"/>
                  <a:pt x="15375" y="2244"/>
                </a:cubicBezTo>
                <a:cubicBezTo>
                  <a:pt x="15377" y="2276"/>
                  <a:pt x="15368" y="2312"/>
                  <a:pt x="15354" y="2324"/>
                </a:cubicBezTo>
                <a:cubicBezTo>
                  <a:pt x="15340" y="2337"/>
                  <a:pt x="15334" y="2360"/>
                  <a:pt x="15341" y="2375"/>
                </a:cubicBezTo>
                <a:cubicBezTo>
                  <a:pt x="15347" y="2390"/>
                  <a:pt x="15331" y="2430"/>
                  <a:pt x="15306" y="2464"/>
                </a:cubicBezTo>
                <a:cubicBezTo>
                  <a:pt x="15275" y="2505"/>
                  <a:pt x="15266" y="2544"/>
                  <a:pt x="15278" y="2581"/>
                </a:cubicBezTo>
                <a:cubicBezTo>
                  <a:pt x="15308" y="2671"/>
                  <a:pt x="15298" y="2777"/>
                  <a:pt x="15261" y="2766"/>
                </a:cubicBezTo>
                <a:cubicBezTo>
                  <a:pt x="15232" y="2757"/>
                  <a:pt x="15231" y="2763"/>
                  <a:pt x="15259" y="2813"/>
                </a:cubicBezTo>
                <a:cubicBezTo>
                  <a:pt x="15288" y="2862"/>
                  <a:pt x="15286" y="2876"/>
                  <a:pt x="15250" y="2915"/>
                </a:cubicBezTo>
                <a:cubicBezTo>
                  <a:pt x="15224" y="2943"/>
                  <a:pt x="15218" y="2968"/>
                  <a:pt x="15234" y="2983"/>
                </a:cubicBezTo>
                <a:cubicBezTo>
                  <a:pt x="15252" y="2999"/>
                  <a:pt x="15252" y="3026"/>
                  <a:pt x="15234" y="3075"/>
                </a:cubicBezTo>
                <a:cubicBezTo>
                  <a:pt x="15216" y="3124"/>
                  <a:pt x="15216" y="3157"/>
                  <a:pt x="15234" y="3188"/>
                </a:cubicBezTo>
                <a:cubicBezTo>
                  <a:pt x="15248" y="3213"/>
                  <a:pt x="15250" y="3244"/>
                  <a:pt x="15241" y="3258"/>
                </a:cubicBezTo>
                <a:cubicBezTo>
                  <a:pt x="15209" y="3305"/>
                  <a:pt x="15215" y="3482"/>
                  <a:pt x="15248" y="3464"/>
                </a:cubicBezTo>
                <a:cubicBezTo>
                  <a:pt x="15301" y="3434"/>
                  <a:pt x="15307" y="3510"/>
                  <a:pt x="15258" y="3601"/>
                </a:cubicBezTo>
                <a:cubicBezTo>
                  <a:pt x="15227" y="3658"/>
                  <a:pt x="15219" y="3697"/>
                  <a:pt x="15236" y="3712"/>
                </a:cubicBezTo>
                <a:cubicBezTo>
                  <a:pt x="15274" y="3747"/>
                  <a:pt x="15249" y="3815"/>
                  <a:pt x="15197" y="3815"/>
                </a:cubicBezTo>
                <a:cubicBezTo>
                  <a:pt x="15150" y="3815"/>
                  <a:pt x="15141" y="3897"/>
                  <a:pt x="15176" y="4017"/>
                </a:cubicBezTo>
                <a:cubicBezTo>
                  <a:pt x="15189" y="4064"/>
                  <a:pt x="15182" y="4085"/>
                  <a:pt x="15144" y="4099"/>
                </a:cubicBezTo>
                <a:cubicBezTo>
                  <a:pt x="15076" y="4125"/>
                  <a:pt x="15080" y="4159"/>
                  <a:pt x="15156" y="4209"/>
                </a:cubicBezTo>
                <a:lnTo>
                  <a:pt x="15218" y="4252"/>
                </a:lnTo>
                <a:lnTo>
                  <a:pt x="15155" y="4348"/>
                </a:lnTo>
                <a:cubicBezTo>
                  <a:pt x="15113" y="4412"/>
                  <a:pt x="15097" y="4466"/>
                  <a:pt x="15107" y="4505"/>
                </a:cubicBezTo>
                <a:cubicBezTo>
                  <a:pt x="15118" y="4548"/>
                  <a:pt x="15109" y="4571"/>
                  <a:pt x="15073" y="4584"/>
                </a:cubicBezTo>
                <a:cubicBezTo>
                  <a:pt x="15045" y="4595"/>
                  <a:pt x="15029" y="4617"/>
                  <a:pt x="15036" y="4635"/>
                </a:cubicBezTo>
                <a:cubicBezTo>
                  <a:pt x="15044" y="4653"/>
                  <a:pt x="15036" y="4693"/>
                  <a:pt x="15018" y="4724"/>
                </a:cubicBezTo>
                <a:cubicBezTo>
                  <a:pt x="15001" y="4755"/>
                  <a:pt x="14987" y="4812"/>
                  <a:pt x="14987" y="4852"/>
                </a:cubicBezTo>
                <a:cubicBezTo>
                  <a:pt x="14987" y="4892"/>
                  <a:pt x="14973" y="4920"/>
                  <a:pt x="14956" y="4915"/>
                </a:cubicBezTo>
                <a:cubicBezTo>
                  <a:pt x="14935" y="4909"/>
                  <a:pt x="14937" y="4930"/>
                  <a:pt x="14965" y="4991"/>
                </a:cubicBezTo>
                <a:cubicBezTo>
                  <a:pt x="15009" y="5090"/>
                  <a:pt x="14990" y="5176"/>
                  <a:pt x="14939" y="5114"/>
                </a:cubicBezTo>
                <a:cubicBezTo>
                  <a:pt x="14898" y="5065"/>
                  <a:pt x="14848" y="5104"/>
                  <a:pt x="14866" y="5171"/>
                </a:cubicBezTo>
                <a:cubicBezTo>
                  <a:pt x="14886" y="5249"/>
                  <a:pt x="14819" y="5264"/>
                  <a:pt x="14750" y="5198"/>
                </a:cubicBezTo>
                <a:cubicBezTo>
                  <a:pt x="14702" y="5151"/>
                  <a:pt x="14691" y="5119"/>
                  <a:pt x="14702" y="5055"/>
                </a:cubicBezTo>
                <a:cubicBezTo>
                  <a:pt x="14710" y="5009"/>
                  <a:pt x="14709" y="4955"/>
                  <a:pt x="14700" y="4934"/>
                </a:cubicBezTo>
                <a:cubicBezTo>
                  <a:pt x="14677" y="4880"/>
                  <a:pt x="14663" y="4710"/>
                  <a:pt x="14666" y="4527"/>
                </a:cubicBezTo>
                <a:cubicBezTo>
                  <a:pt x="14668" y="4442"/>
                  <a:pt x="14657" y="4337"/>
                  <a:pt x="14641" y="4294"/>
                </a:cubicBezTo>
                <a:cubicBezTo>
                  <a:pt x="14619" y="4233"/>
                  <a:pt x="14619" y="4205"/>
                  <a:pt x="14641" y="4166"/>
                </a:cubicBezTo>
                <a:cubicBezTo>
                  <a:pt x="14662" y="4130"/>
                  <a:pt x="14662" y="4109"/>
                  <a:pt x="14643" y="4093"/>
                </a:cubicBezTo>
                <a:cubicBezTo>
                  <a:pt x="14629" y="4080"/>
                  <a:pt x="14624" y="4039"/>
                  <a:pt x="14632" y="4002"/>
                </a:cubicBezTo>
                <a:cubicBezTo>
                  <a:pt x="14641" y="3963"/>
                  <a:pt x="14631" y="3897"/>
                  <a:pt x="14610" y="3850"/>
                </a:cubicBezTo>
                <a:cubicBezTo>
                  <a:pt x="14590" y="3804"/>
                  <a:pt x="14573" y="3745"/>
                  <a:pt x="14573" y="3719"/>
                </a:cubicBezTo>
                <a:cubicBezTo>
                  <a:pt x="14573" y="3693"/>
                  <a:pt x="14540" y="3618"/>
                  <a:pt x="14500" y="3553"/>
                </a:cubicBezTo>
                <a:cubicBezTo>
                  <a:pt x="14459" y="3485"/>
                  <a:pt x="14433" y="3409"/>
                  <a:pt x="14439" y="3375"/>
                </a:cubicBezTo>
                <a:cubicBezTo>
                  <a:pt x="14445" y="3342"/>
                  <a:pt x="14437" y="3319"/>
                  <a:pt x="14422" y="3323"/>
                </a:cubicBezTo>
                <a:cubicBezTo>
                  <a:pt x="14407" y="3327"/>
                  <a:pt x="14397" y="3303"/>
                  <a:pt x="14398" y="3270"/>
                </a:cubicBezTo>
                <a:cubicBezTo>
                  <a:pt x="14400" y="3237"/>
                  <a:pt x="14395" y="3215"/>
                  <a:pt x="14386" y="3222"/>
                </a:cubicBezTo>
                <a:cubicBezTo>
                  <a:pt x="14378" y="3229"/>
                  <a:pt x="14340" y="3208"/>
                  <a:pt x="14301" y="3176"/>
                </a:cubicBezTo>
                <a:cubicBezTo>
                  <a:pt x="14231" y="3118"/>
                  <a:pt x="14229" y="3118"/>
                  <a:pt x="14166" y="3217"/>
                </a:cubicBezTo>
                <a:cubicBezTo>
                  <a:pt x="14131" y="3272"/>
                  <a:pt x="14095" y="3351"/>
                  <a:pt x="14086" y="3393"/>
                </a:cubicBezTo>
                <a:cubicBezTo>
                  <a:pt x="14078" y="3435"/>
                  <a:pt x="14055" y="3506"/>
                  <a:pt x="14036" y="3550"/>
                </a:cubicBezTo>
                <a:cubicBezTo>
                  <a:pt x="14017" y="3595"/>
                  <a:pt x="14007" y="3666"/>
                  <a:pt x="14014" y="3710"/>
                </a:cubicBezTo>
                <a:cubicBezTo>
                  <a:pt x="14023" y="3760"/>
                  <a:pt x="14014" y="3807"/>
                  <a:pt x="13991" y="3835"/>
                </a:cubicBezTo>
                <a:cubicBezTo>
                  <a:pt x="13971" y="3859"/>
                  <a:pt x="13958" y="3919"/>
                  <a:pt x="13961" y="3968"/>
                </a:cubicBezTo>
                <a:cubicBezTo>
                  <a:pt x="13965" y="4017"/>
                  <a:pt x="13959" y="4078"/>
                  <a:pt x="13949" y="4102"/>
                </a:cubicBezTo>
                <a:cubicBezTo>
                  <a:pt x="13938" y="4127"/>
                  <a:pt x="13941" y="4166"/>
                  <a:pt x="13953" y="4189"/>
                </a:cubicBezTo>
                <a:cubicBezTo>
                  <a:pt x="13966" y="4212"/>
                  <a:pt x="13973" y="4301"/>
                  <a:pt x="13969" y="4387"/>
                </a:cubicBezTo>
                <a:cubicBezTo>
                  <a:pt x="13966" y="4473"/>
                  <a:pt x="13973" y="4563"/>
                  <a:pt x="13986" y="4587"/>
                </a:cubicBezTo>
                <a:cubicBezTo>
                  <a:pt x="13999" y="4610"/>
                  <a:pt x="14004" y="4654"/>
                  <a:pt x="13995" y="4686"/>
                </a:cubicBezTo>
                <a:cubicBezTo>
                  <a:pt x="13987" y="4717"/>
                  <a:pt x="13996" y="4769"/>
                  <a:pt x="14014" y="4799"/>
                </a:cubicBezTo>
                <a:cubicBezTo>
                  <a:pt x="14032" y="4830"/>
                  <a:pt x="14053" y="4910"/>
                  <a:pt x="14060" y="4976"/>
                </a:cubicBezTo>
                <a:cubicBezTo>
                  <a:pt x="14092" y="5262"/>
                  <a:pt x="14108" y="5345"/>
                  <a:pt x="14151" y="5426"/>
                </a:cubicBezTo>
                <a:cubicBezTo>
                  <a:pt x="14179" y="5478"/>
                  <a:pt x="14192" y="5540"/>
                  <a:pt x="14184" y="5588"/>
                </a:cubicBezTo>
                <a:cubicBezTo>
                  <a:pt x="14177" y="5630"/>
                  <a:pt x="14181" y="5675"/>
                  <a:pt x="14195" y="5688"/>
                </a:cubicBezTo>
                <a:cubicBezTo>
                  <a:pt x="14209" y="5700"/>
                  <a:pt x="14218" y="5755"/>
                  <a:pt x="14214" y="5809"/>
                </a:cubicBezTo>
                <a:cubicBezTo>
                  <a:pt x="14210" y="5867"/>
                  <a:pt x="14224" y="5934"/>
                  <a:pt x="14251" y="5977"/>
                </a:cubicBezTo>
                <a:cubicBezTo>
                  <a:pt x="14282" y="6027"/>
                  <a:pt x="14289" y="6062"/>
                  <a:pt x="14273" y="6093"/>
                </a:cubicBezTo>
                <a:cubicBezTo>
                  <a:pt x="14249" y="6138"/>
                  <a:pt x="14249" y="6271"/>
                  <a:pt x="14273" y="6362"/>
                </a:cubicBezTo>
                <a:cubicBezTo>
                  <a:pt x="14281" y="6391"/>
                  <a:pt x="14292" y="6512"/>
                  <a:pt x="14298" y="6631"/>
                </a:cubicBezTo>
                <a:cubicBezTo>
                  <a:pt x="14306" y="6803"/>
                  <a:pt x="14319" y="6861"/>
                  <a:pt x="14361" y="6911"/>
                </a:cubicBezTo>
                <a:cubicBezTo>
                  <a:pt x="14417" y="6978"/>
                  <a:pt x="14408" y="7055"/>
                  <a:pt x="14343" y="7055"/>
                </a:cubicBezTo>
                <a:cubicBezTo>
                  <a:pt x="14322" y="7055"/>
                  <a:pt x="14311" y="7065"/>
                  <a:pt x="14320" y="7078"/>
                </a:cubicBezTo>
                <a:cubicBezTo>
                  <a:pt x="14328" y="7090"/>
                  <a:pt x="14326" y="7118"/>
                  <a:pt x="14315" y="7139"/>
                </a:cubicBezTo>
                <a:cubicBezTo>
                  <a:pt x="14285" y="7195"/>
                  <a:pt x="14264" y="7397"/>
                  <a:pt x="14286" y="7417"/>
                </a:cubicBezTo>
                <a:cubicBezTo>
                  <a:pt x="14316" y="7444"/>
                  <a:pt x="14299" y="7668"/>
                  <a:pt x="14260" y="7755"/>
                </a:cubicBezTo>
                <a:cubicBezTo>
                  <a:pt x="14234" y="7813"/>
                  <a:pt x="14231" y="7850"/>
                  <a:pt x="14249" y="7892"/>
                </a:cubicBezTo>
                <a:cubicBezTo>
                  <a:pt x="14268" y="7933"/>
                  <a:pt x="14264" y="7988"/>
                  <a:pt x="14236" y="8091"/>
                </a:cubicBezTo>
                <a:cubicBezTo>
                  <a:pt x="14206" y="8207"/>
                  <a:pt x="14204" y="8233"/>
                  <a:pt x="14230" y="8233"/>
                </a:cubicBezTo>
                <a:cubicBezTo>
                  <a:pt x="14280" y="8233"/>
                  <a:pt x="14296" y="8300"/>
                  <a:pt x="14262" y="8361"/>
                </a:cubicBezTo>
                <a:cubicBezTo>
                  <a:pt x="14244" y="8391"/>
                  <a:pt x="14230" y="8433"/>
                  <a:pt x="14229" y="8454"/>
                </a:cubicBezTo>
                <a:cubicBezTo>
                  <a:pt x="14228" y="8475"/>
                  <a:pt x="14215" y="8536"/>
                  <a:pt x="14199" y="8588"/>
                </a:cubicBezTo>
                <a:cubicBezTo>
                  <a:pt x="14184" y="8640"/>
                  <a:pt x="14178" y="8706"/>
                  <a:pt x="14185" y="8734"/>
                </a:cubicBezTo>
                <a:cubicBezTo>
                  <a:pt x="14193" y="8762"/>
                  <a:pt x="14176" y="8831"/>
                  <a:pt x="14149" y="8887"/>
                </a:cubicBezTo>
                <a:cubicBezTo>
                  <a:pt x="14122" y="8943"/>
                  <a:pt x="14100" y="9012"/>
                  <a:pt x="14100" y="9040"/>
                </a:cubicBezTo>
                <a:cubicBezTo>
                  <a:pt x="14100" y="9067"/>
                  <a:pt x="14078" y="9129"/>
                  <a:pt x="14052" y="9178"/>
                </a:cubicBezTo>
                <a:cubicBezTo>
                  <a:pt x="14024" y="9229"/>
                  <a:pt x="14014" y="9277"/>
                  <a:pt x="14027" y="9288"/>
                </a:cubicBezTo>
                <a:cubicBezTo>
                  <a:pt x="14067" y="9325"/>
                  <a:pt x="14037" y="9549"/>
                  <a:pt x="13980" y="9637"/>
                </a:cubicBezTo>
                <a:cubicBezTo>
                  <a:pt x="13946" y="9690"/>
                  <a:pt x="13926" y="9764"/>
                  <a:pt x="13926" y="9835"/>
                </a:cubicBezTo>
                <a:cubicBezTo>
                  <a:pt x="13927" y="9910"/>
                  <a:pt x="13904" y="9986"/>
                  <a:pt x="13859" y="10061"/>
                </a:cubicBezTo>
                <a:cubicBezTo>
                  <a:pt x="13822" y="10124"/>
                  <a:pt x="13792" y="10189"/>
                  <a:pt x="13792" y="10206"/>
                </a:cubicBezTo>
                <a:cubicBezTo>
                  <a:pt x="13792" y="10222"/>
                  <a:pt x="13755" y="10301"/>
                  <a:pt x="13709" y="10381"/>
                </a:cubicBezTo>
                <a:cubicBezTo>
                  <a:pt x="13664" y="10461"/>
                  <a:pt x="13627" y="10545"/>
                  <a:pt x="13627" y="10568"/>
                </a:cubicBezTo>
                <a:cubicBezTo>
                  <a:pt x="13627" y="10592"/>
                  <a:pt x="13599" y="10646"/>
                  <a:pt x="13566" y="10689"/>
                </a:cubicBezTo>
                <a:cubicBezTo>
                  <a:pt x="13518" y="10749"/>
                  <a:pt x="13511" y="10777"/>
                  <a:pt x="13532" y="10814"/>
                </a:cubicBezTo>
                <a:cubicBezTo>
                  <a:pt x="13552" y="10850"/>
                  <a:pt x="13549" y="10887"/>
                  <a:pt x="13521" y="10968"/>
                </a:cubicBezTo>
                <a:cubicBezTo>
                  <a:pt x="13500" y="11026"/>
                  <a:pt x="13473" y="11074"/>
                  <a:pt x="13460" y="11074"/>
                </a:cubicBezTo>
                <a:cubicBezTo>
                  <a:pt x="13447" y="11074"/>
                  <a:pt x="13437" y="11097"/>
                  <a:pt x="13437" y="11124"/>
                </a:cubicBezTo>
                <a:cubicBezTo>
                  <a:pt x="13437" y="11152"/>
                  <a:pt x="13418" y="11194"/>
                  <a:pt x="13394" y="11219"/>
                </a:cubicBezTo>
                <a:cubicBezTo>
                  <a:pt x="13370" y="11244"/>
                  <a:pt x="13344" y="11292"/>
                  <a:pt x="13336" y="11325"/>
                </a:cubicBezTo>
                <a:cubicBezTo>
                  <a:pt x="13327" y="11359"/>
                  <a:pt x="13300" y="11386"/>
                  <a:pt x="13276" y="11386"/>
                </a:cubicBezTo>
                <a:cubicBezTo>
                  <a:pt x="13251" y="11386"/>
                  <a:pt x="13220" y="11425"/>
                  <a:pt x="13205" y="11473"/>
                </a:cubicBezTo>
                <a:cubicBezTo>
                  <a:pt x="13190" y="11520"/>
                  <a:pt x="13162" y="11559"/>
                  <a:pt x="13143" y="11559"/>
                </a:cubicBezTo>
                <a:cubicBezTo>
                  <a:pt x="13124" y="11559"/>
                  <a:pt x="13085" y="11610"/>
                  <a:pt x="13056" y="11672"/>
                </a:cubicBezTo>
                <a:cubicBezTo>
                  <a:pt x="13026" y="11734"/>
                  <a:pt x="12963" y="11839"/>
                  <a:pt x="12916" y="11906"/>
                </a:cubicBezTo>
                <a:cubicBezTo>
                  <a:pt x="12868" y="11972"/>
                  <a:pt x="12824" y="12052"/>
                  <a:pt x="12816" y="12083"/>
                </a:cubicBezTo>
                <a:cubicBezTo>
                  <a:pt x="12799" y="12151"/>
                  <a:pt x="12692" y="12186"/>
                  <a:pt x="12657" y="12135"/>
                </a:cubicBezTo>
                <a:cubicBezTo>
                  <a:pt x="12640" y="12109"/>
                  <a:pt x="12612" y="12131"/>
                  <a:pt x="12563" y="12210"/>
                </a:cubicBezTo>
                <a:cubicBezTo>
                  <a:pt x="12524" y="12271"/>
                  <a:pt x="12466" y="12337"/>
                  <a:pt x="12432" y="12356"/>
                </a:cubicBezTo>
                <a:cubicBezTo>
                  <a:pt x="12399" y="12374"/>
                  <a:pt x="12361" y="12431"/>
                  <a:pt x="12348" y="12480"/>
                </a:cubicBezTo>
                <a:cubicBezTo>
                  <a:pt x="12333" y="12540"/>
                  <a:pt x="12312" y="12564"/>
                  <a:pt x="12289" y="12551"/>
                </a:cubicBezTo>
                <a:cubicBezTo>
                  <a:pt x="12268" y="12539"/>
                  <a:pt x="12220" y="12581"/>
                  <a:pt x="12169" y="12657"/>
                </a:cubicBezTo>
                <a:cubicBezTo>
                  <a:pt x="12101" y="12755"/>
                  <a:pt x="12074" y="12775"/>
                  <a:pt x="12044" y="12748"/>
                </a:cubicBezTo>
                <a:cubicBezTo>
                  <a:pt x="12002" y="12709"/>
                  <a:pt x="11902" y="12809"/>
                  <a:pt x="11724" y="13068"/>
                </a:cubicBezTo>
                <a:cubicBezTo>
                  <a:pt x="11584" y="13273"/>
                  <a:pt x="11475" y="13376"/>
                  <a:pt x="11463" y="13319"/>
                </a:cubicBezTo>
                <a:cubicBezTo>
                  <a:pt x="11434" y="13185"/>
                  <a:pt x="11434" y="13077"/>
                  <a:pt x="11463" y="13061"/>
                </a:cubicBezTo>
                <a:cubicBezTo>
                  <a:pt x="11480" y="13051"/>
                  <a:pt x="11488" y="13023"/>
                  <a:pt x="11481" y="12997"/>
                </a:cubicBezTo>
                <a:cubicBezTo>
                  <a:pt x="11468" y="12947"/>
                  <a:pt x="11540" y="12876"/>
                  <a:pt x="11581" y="12898"/>
                </a:cubicBezTo>
                <a:cubicBezTo>
                  <a:pt x="11595" y="12905"/>
                  <a:pt x="11627" y="12877"/>
                  <a:pt x="11652" y="12833"/>
                </a:cubicBezTo>
                <a:lnTo>
                  <a:pt x="11698" y="12754"/>
                </a:lnTo>
                <a:lnTo>
                  <a:pt x="11649" y="12816"/>
                </a:lnTo>
                <a:cubicBezTo>
                  <a:pt x="11605" y="12870"/>
                  <a:pt x="11595" y="12872"/>
                  <a:pt x="11569" y="12826"/>
                </a:cubicBezTo>
                <a:cubicBezTo>
                  <a:pt x="11544" y="12783"/>
                  <a:pt x="11553" y="12762"/>
                  <a:pt x="11622" y="12702"/>
                </a:cubicBezTo>
                <a:cubicBezTo>
                  <a:pt x="11667" y="12663"/>
                  <a:pt x="11711" y="12604"/>
                  <a:pt x="11720" y="12571"/>
                </a:cubicBezTo>
                <a:cubicBezTo>
                  <a:pt x="11742" y="12483"/>
                  <a:pt x="11788" y="12375"/>
                  <a:pt x="11833" y="12309"/>
                </a:cubicBezTo>
                <a:cubicBezTo>
                  <a:pt x="11872" y="12252"/>
                  <a:pt x="11877" y="12131"/>
                  <a:pt x="11844" y="12053"/>
                </a:cubicBezTo>
                <a:cubicBezTo>
                  <a:pt x="11834" y="12029"/>
                  <a:pt x="11847" y="11996"/>
                  <a:pt x="11875" y="11975"/>
                </a:cubicBezTo>
                <a:cubicBezTo>
                  <a:pt x="11901" y="11954"/>
                  <a:pt x="11923" y="11907"/>
                  <a:pt x="11923" y="11870"/>
                </a:cubicBezTo>
                <a:cubicBezTo>
                  <a:pt x="11923" y="11834"/>
                  <a:pt x="11941" y="11787"/>
                  <a:pt x="11964" y="11766"/>
                </a:cubicBezTo>
                <a:cubicBezTo>
                  <a:pt x="12002" y="11730"/>
                  <a:pt x="12002" y="11728"/>
                  <a:pt x="11965" y="11745"/>
                </a:cubicBezTo>
                <a:cubicBezTo>
                  <a:pt x="11912" y="11769"/>
                  <a:pt x="11887" y="11709"/>
                  <a:pt x="11924" y="11644"/>
                </a:cubicBezTo>
                <a:cubicBezTo>
                  <a:pt x="11939" y="11617"/>
                  <a:pt x="11945" y="11594"/>
                  <a:pt x="11936" y="11594"/>
                </a:cubicBezTo>
                <a:cubicBezTo>
                  <a:pt x="11927" y="11594"/>
                  <a:pt x="11942" y="11547"/>
                  <a:pt x="11970" y="11490"/>
                </a:cubicBezTo>
                <a:cubicBezTo>
                  <a:pt x="11999" y="11430"/>
                  <a:pt x="12033" y="11395"/>
                  <a:pt x="12049" y="11409"/>
                </a:cubicBezTo>
                <a:cubicBezTo>
                  <a:pt x="12064" y="11422"/>
                  <a:pt x="12070" y="11421"/>
                  <a:pt x="12062" y="11407"/>
                </a:cubicBezTo>
                <a:cubicBezTo>
                  <a:pt x="12054" y="11394"/>
                  <a:pt x="12055" y="11329"/>
                  <a:pt x="12065" y="11264"/>
                </a:cubicBezTo>
                <a:cubicBezTo>
                  <a:pt x="12077" y="11182"/>
                  <a:pt x="12074" y="11148"/>
                  <a:pt x="12056" y="11153"/>
                </a:cubicBezTo>
                <a:cubicBezTo>
                  <a:pt x="12041" y="11157"/>
                  <a:pt x="12029" y="11129"/>
                  <a:pt x="12029" y="11091"/>
                </a:cubicBezTo>
                <a:cubicBezTo>
                  <a:pt x="12029" y="11052"/>
                  <a:pt x="12043" y="11026"/>
                  <a:pt x="12060" y="11032"/>
                </a:cubicBezTo>
                <a:cubicBezTo>
                  <a:pt x="12078" y="11037"/>
                  <a:pt x="12086" y="11024"/>
                  <a:pt x="12077" y="11004"/>
                </a:cubicBezTo>
                <a:cubicBezTo>
                  <a:pt x="12068" y="10983"/>
                  <a:pt x="12067" y="10940"/>
                  <a:pt x="12076" y="10908"/>
                </a:cubicBezTo>
                <a:cubicBezTo>
                  <a:pt x="12090" y="10853"/>
                  <a:pt x="12095" y="10854"/>
                  <a:pt x="12125" y="10915"/>
                </a:cubicBezTo>
                <a:cubicBezTo>
                  <a:pt x="12158" y="10979"/>
                  <a:pt x="12160" y="10978"/>
                  <a:pt x="12211" y="10880"/>
                </a:cubicBezTo>
                <a:cubicBezTo>
                  <a:pt x="12240" y="10825"/>
                  <a:pt x="12294" y="10738"/>
                  <a:pt x="12330" y="10687"/>
                </a:cubicBezTo>
                <a:cubicBezTo>
                  <a:pt x="12367" y="10637"/>
                  <a:pt x="12396" y="10583"/>
                  <a:pt x="12396" y="10569"/>
                </a:cubicBezTo>
                <a:cubicBezTo>
                  <a:pt x="12396" y="10544"/>
                  <a:pt x="12598" y="10251"/>
                  <a:pt x="12972" y="9730"/>
                </a:cubicBezTo>
                <a:cubicBezTo>
                  <a:pt x="13072" y="9592"/>
                  <a:pt x="13153" y="9470"/>
                  <a:pt x="13153" y="9459"/>
                </a:cubicBezTo>
                <a:cubicBezTo>
                  <a:pt x="13153" y="9448"/>
                  <a:pt x="13231" y="9312"/>
                  <a:pt x="13327" y="9156"/>
                </a:cubicBezTo>
                <a:cubicBezTo>
                  <a:pt x="13498" y="8877"/>
                  <a:pt x="13560" y="8738"/>
                  <a:pt x="13498" y="8773"/>
                </a:cubicBezTo>
                <a:cubicBezTo>
                  <a:pt x="13481" y="8783"/>
                  <a:pt x="13453" y="8764"/>
                  <a:pt x="13436" y="8733"/>
                </a:cubicBezTo>
                <a:cubicBezTo>
                  <a:pt x="13408" y="8684"/>
                  <a:pt x="13408" y="8670"/>
                  <a:pt x="13438" y="8636"/>
                </a:cubicBezTo>
                <a:cubicBezTo>
                  <a:pt x="13482" y="8584"/>
                  <a:pt x="13627" y="8313"/>
                  <a:pt x="13627" y="8281"/>
                </a:cubicBezTo>
                <a:cubicBezTo>
                  <a:pt x="13627" y="8267"/>
                  <a:pt x="13608" y="8226"/>
                  <a:pt x="13585" y="8190"/>
                </a:cubicBezTo>
                <a:cubicBezTo>
                  <a:pt x="13556" y="8143"/>
                  <a:pt x="13552" y="8109"/>
                  <a:pt x="13568" y="8066"/>
                </a:cubicBezTo>
                <a:cubicBezTo>
                  <a:pt x="13586" y="8021"/>
                  <a:pt x="13576" y="7986"/>
                  <a:pt x="13526" y="7914"/>
                </a:cubicBezTo>
                <a:cubicBezTo>
                  <a:pt x="13490" y="7862"/>
                  <a:pt x="13455" y="7838"/>
                  <a:pt x="13447" y="7857"/>
                </a:cubicBezTo>
                <a:cubicBezTo>
                  <a:pt x="13439" y="7876"/>
                  <a:pt x="13418" y="7883"/>
                  <a:pt x="13400" y="7873"/>
                </a:cubicBezTo>
                <a:cubicBezTo>
                  <a:pt x="13382" y="7863"/>
                  <a:pt x="13361" y="7870"/>
                  <a:pt x="13353" y="7889"/>
                </a:cubicBezTo>
                <a:cubicBezTo>
                  <a:pt x="13345" y="7909"/>
                  <a:pt x="13312" y="7899"/>
                  <a:pt x="13271" y="7864"/>
                </a:cubicBezTo>
                <a:cubicBezTo>
                  <a:pt x="13220" y="7819"/>
                  <a:pt x="13196" y="7814"/>
                  <a:pt x="13171" y="7844"/>
                </a:cubicBezTo>
                <a:cubicBezTo>
                  <a:pt x="13153" y="7866"/>
                  <a:pt x="13080" y="7907"/>
                  <a:pt x="13008" y="7934"/>
                </a:cubicBezTo>
                <a:cubicBezTo>
                  <a:pt x="12935" y="7962"/>
                  <a:pt x="12847" y="8024"/>
                  <a:pt x="12811" y="8073"/>
                </a:cubicBezTo>
                <a:cubicBezTo>
                  <a:pt x="12775" y="8122"/>
                  <a:pt x="12728" y="8171"/>
                  <a:pt x="12706" y="8182"/>
                </a:cubicBezTo>
                <a:cubicBezTo>
                  <a:pt x="12685" y="8193"/>
                  <a:pt x="12615" y="8296"/>
                  <a:pt x="12550" y="8411"/>
                </a:cubicBezTo>
                <a:cubicBezTo>
                  <a:pt x="12408" y="8664"/>
                  <a:pt x="12382" y="8724"/>
                  <a:pt x="12423" y="8711"/>
                </a:cubicBezTo>
                <a:cubicBezTo>
                  <a:pt x="12483" y="8692"/>
                  <a:pt x="12468" y="8819"/>
                  <a:pt x="12398" y="8924"/>
                </a:cubicBezTo>
                <a:cubicBezTo>
                  <a:pt x="12358" y="8983"/>
                  <a:pt x="12325" y="9061"/>
                  <a:pt x="12325" y="9096"/>
                </a:cubicBezTo>
                <a:cubicBezTo>
                  <a:pt x="12325" y="9131"/>
                  <a:pt x="12299" y="9185"/>
                  <a:pt x="12267" y="9215"/>
                </a:cubicBezTo>
                <a:cubicBezTo>
                  <a:pt x="12214" y="9266"/>
                  <a:pt x="12207" y="9266"/>
                  <a:pt x="12157" y="9206"/>
                </a:cubicBezTo>
                <a:cubicBezTo>
                  <a:pt x="12109" y="9150"/>
                  <a:pt x="12106" y="9133"/>
                  <a:pt x="12135" y="9084"/>
                </a:cubicBezTo>
                <a:cubicBezTo>
                  <a:pt x="12159" y="9040"/>
                  <a:pt x="12160" y="9017"/>
                  <a:pt x="12140" y="8987"/>
                </a:cubicBezTo>
                <a:cubicBezTo>
                  <a:pt x="12124" y="8965"/>
                  <a:pt x="12112" y="8890"/>
                  <a:pt x="12112" y="8820"/>
                </a:cubicBezTo>
                <a:cubicBezTo>
                  <a:pt x="12112" y="8727"/>
                  <a:pt x="12098" y="8678"/>
                  <a:pt x="12059" y="8640"/>
                </a:cubicBezTo>
                <a:cubicBezTo>
                  <a:pt x="12010" y="8593"/>
                  <a:pt x="12009" y="8581"/>
                  <a:pt x="12040" y="8496"/>
                </a:cubicBezTo>
                <a:cubicBezTo>
                  <a:pt x="12069" y="8415"/>
                  <a:pt x="12069" y="8397"/>
                  <a:pt x="12037" y="8350"/>
                </a:cubicBezTo>
                <a:cubicBezTo>
                  <a:pt x="12003" y="8301"/>
                  <a:pt x="12005" y="8281"/>
                  <a:pt x="12056" y="8135"/>
                </a:cubicBezTo>
                <a:cubicBezTo>
                  <a:pt x="12087" y="8044"/>
                  <a:pt x="12112" y="7911"/>
                  <a:pt x="12112" y="7832"/>
                </a:cubicBezTo>
                <a:cubicBezTo>
                  <a:pt x="12112" y="7739"/>
                  <a:pt x="12132" y="7655"/>
                  <a:pt x="12169" y="7581"/>
                </a:cubicBezTo>
                <a:cubicBezTo>
                  <a:pt x="12240" y="7440"/>
                  <a:pt x="12344" y="7297"/>
                  <a:pt x="12376" y="7297"/>
                </a:cubicBezTo>
                <a:cubicBezTo>
                  <a:pt x="12390" y="7297"/>
                  <a:pt x="12423" y="7257"/>
                  <a:pt x="12449" y="7208"/>
                </a:cubicBezTo>
                <a:cubicBezTo>
                  <a:pt x="12492" y="7128"/>
                  <a:pt x="12501" y="7125"/>
                  <a:pt x="12547" y="7171"/>
                </a:cubicBezTo>
                <a:cubicBezTo>
                  <a:pt x="12593" y="7217"/>
                  <a:pt x="12605" y="7211"/>
                  <a:pt x="12692" y="7107"/>
                </a:cubicBezTo>
                <a:cubicBezTo>
                  <a:pt x="12745" y="7044"/>
                  <a:pt x="12876" y="6865"/>
                  <a:pt x="12984" y="6709"/>
                </a:cubicBezTo>
                <a:cubicBezTo>
                  <a:pt x="13138" y="6486"/>
                  <a:pt x="13176" y="6412"/>
                  <a:pt x="13164" y="6358"/>
                </a:cubicBezTo>
                <a:cubicBezTo>
                  <a:pt x="13153" y="6306"/>
                  <a:pt x="13161" y="6283"/>
                  <a:pt x="13198" y="6269"/>
                </a:cubicBezTo>
                <a:cubicBezTo>
                  <a:pt x="13233" y="6255"/>
                  <a:pt x="13248" y="6222"/>
                  <a:pt x="13248" y="6152"/>
                </a:cubicBezTo>
                <a:cubicBezTo>
                  <a:pt x="13248" y="6098"/>
                  <a:pt x="13259" y="6044"/>
                  <a:pt x="13272" y="6032"/>
                </a:cubicBezTo>
                <a:cubicBezTo>
                  <a:pt x="13286" y="6020"/>
                  <a:pt x="13291" y="5980"/>
                  <a:pt x="13283" y="5943"/>
                </a:cubicBezTo>
                <a:cubicBezTo>
                  <a:pt x="13273" y="5900"/>
                  <a:pt x="13281" y="5869"/>
                  <a:pt x="13305" y="5856"/>
                </a:cubicBezTo>
                <a:cubicBezTo>
                  <a:pt x="13357" y="5827"/>
                  <a:pt x="13340" y="5498"/>
                  <a:pt x="13284" y="5453"/>
                </a:cubicBezTo>
                <a:cubicBezTo>
                  <a:pt x="13247" y="5423"/>
                  <a:pt x="13248" y="5413"/>
                  <a:pt x="13295" y="5340"/>
                </a:cubicBezTo>
                <a:cubicBezTo>
                  <a:pt x="13330" y="5285"/>
                  <a:pt x="13342" y="5236"/>
                  <a:pt x="13331" y="5188"/>
                </a:cubicBezTo>
                <a:cubicBezTo>
                  <a:pt x="13323" y="5149"/>
                  <a:pt x="13328" y="5085"/>
                  <a:pt x="13342" y="5045"/>
                </a:cubicBezTo>
                <a:cubicBezTo>
                  <a:pt x="13358" y="5000"/>
                  <a:pt x="13361" y="4956"/>
                  <a:pt x="13348" y="4931"/>
                </a:cubicBezTo>
                <a:cubicBezTo>
                  <a:pt x="13327" y="4890"/>
                  <a:pt x="13332" y="4668"/>
                  <a:pt x="13354" y="4635"/>
                </a:cubicBezTo>
                <a:cubicBezTo>
                  <a:pt x="13361" y="4626"/>
                  <a:pt x="13339" y="4566"/>
                  <a:pt x="13305" y="4502"/>
                </a:cubicBezTo>
                <a:cubicBezTo>
                  <a:pt x="13272" y="4438"/>
                  <a:pt x="13243" y="4357"/>
                  <a:pt x="13241" y="4320"/>
                </a:cubicBezTo>
                <a:cubicBezTo>
                  <a:pt x="13239" y="4284"/>
                  <a:pt x="13229" y="4261"/>
                  <a:pt x="13218" y="4271"/>
                </a:cubicBezTo>
                <a:cubicBezTo>
                  <a:pt x="13207" y="4281"/>
                  <a:pt x="13183" y="4270"/>
                  <a:pt x="13165" y="4248"/>
                </a:cubicBezTo>
                <a:cubicBezTo>
                  <a:pt x="13120" y="4194"/>
                  <a:pt x="12982" y="4288"/>
                  <a:pt x="12864" y="4450"/>
                </a:cubicBezTo>
                <a:cubicBezTo>
                  <a:pt x="12788" y="4556"/>
                  <a:pt x="12771" y="4566"/>
                  <a:pt x="12737" y="4525"/>
                </a:cubicBezTo>
                <a:cubicBezTo>
                  <a:pt x="12704" y="4485"/>
                  <a:pt x="12696" y="4486"/>
                  <a:pt x="12676" y="4537"/>
                </a:cubicBezTo>
                <a:cubicBezTo>
                  <a:pt x="12664" y="4569"/>
                  <a:pt x="12642" y="4595"/>
                  <a:pt x="12627" y="4595"/>
                </a:cubicBezTo>
                <a:cubicBezTo>
                  <a:pt x="12612" y="4595"/>
                  <a:pt x="12577" y="4634"/>
                  <a:pt x="12550" y="4681"/>
                </a:cubicBezTo>
                <a:cubicBezTo>
                  <a:pt x="12524" y="4727"/>
                  <a:pt x="12487" y="4770"/>
                  <a:pt x="12467" y="4776"/>
                </a:cubicBezTo>
                <a:cubicBezTo>
                  <a:pt x="12448" y="4781"/>
                  <a:pt x="12397" y="4822"/>
                  <a:pt x="12355" y="4865"/>
                </a:cubicBezTo>
                <a:cubicBezTo>
                  <a:pt x="12312" y="4909"/>
                  <a:pt x="12267" y="4936"/>
                  <a:pt x="12254" y="4924"/>
                </a:cubicBezTo>
                <a:cubicBezTo>
                  <a:pt x="12242" y="4913"/>
                  <a:pt x="12237" y="4924"/>
                  <a:pt x="12243" y="4949"/>
                </a:cubicBezTo>
                <a:cubicBezTo>
                  <a:pt x="12257" y="5002"/>
                  <a:pt x="12055" y="5305"/>
                  <a:pt x="12025" y="5277"/>
                </a:cubicBezTo>
                <a:cubicBezTo>
                  <a:pt x="12013" y="5267"/>
                  <a:pt x="12005" y="5340"/>
                  <a:pt x="12005" y="5439"/>
                </a:cubicBezTo>
                <a:cubicBezTo>
                  <a:pt x="12006" y="5589"/>
                  <a:pt x="11999" y="5616"/>
                  <a:pt x="11965" y="5608"/>
                </a:cubicBezTo>
                <a:cubicBezTo>
                  <a:pt x="11937" y="5601"/>
                  <a:pt x="11910" y="5646"/>
                  <a:pt x="11876" y="5754"/>
                </a:cubicBezTo>
                <a:cubicBezTo>
                  <a:pt x="11850" y="5841"/>
                  <a:pt x="11814" y="5911"/>
                  <a:pt x="11798" y="5911"/>
                </a:cubicBezTo>
                <a:cubicBezTo>
                  <a:pt x="11782" y="5911"/>
                  <a:pt x="11756" y="5941"/>
                  <a:pt x="11740" y="5977"/>
                </a:cubicBezTo>
                <a:cubicBezTo>
                  <a:pt x="11717" y="6031"/>
                  <a:pt x="11719" y="6048"/>
                  <a:pt x="11747" y="6063"/>
                </a:cubicBezTo>
                <a:cubicBezTo>
                  <a:pt x="11790" y="6087"/>
                  <a:pt x="11790" y="6145"/>
                  <a:pt x="11750" y="6258"/>
                </a:cubicBezTo>
                <a:cubicBezTo>
                  <a:pt x="11694" y="6416"/>
                  <a:pt x="11686" y="6464"/>
                  <a:pt x="11721" y="6444"/>
                </a:cubicBezTo>
                <a:cubicBezTo>
                  <a:pt x="11783" y="6409"/>
                  <a:pt x="11789" y="6510"/>
                  <a:pt x="11729" y="6574"/>
                </a:cubicBezTo>
                <a:cubicBezTo>
                  <a:pt x="11685" y="6621"/>
                  <a:pt x="11672" y="6661"/>
                  <a:pt x="11680" y="6724"/>
                </a:cubicBezTo>
                <a:cubicBezTo>
                  <a:pt x="11687" y="6771"/>
                  <a:pt x="11704" y="6806"/>
                  <a:pt x="11719" y="6802"/>
                </a:cubicBezTo>
                <a:cubicBezTo>
                  <a:pt x="11745" y="6795"/>
                  <a:pt x="11745" y="6818"/>
                  <a:pt x="11722" y="7035"/>
                </a:cubicBezTo>
                <a:cubicBezTo>
                  <a:pt x="11715" y="7099"/>
                  <a:pt x="11726" y="7160"/>
                  <a:pt x="11749" y="7199"/>
                </a:cubicBezTo>
                <a:cubicBezTo>
                  <a:pt x="11774" y="7239"/>
                  <a:pt x="11781" y="7291"/>
                  <a:pt x="11771" y="7349"/>
                </a:cubicBezTo>
                <a:cubicBezTo>
                  <a:pt x="11762" y="7401"/>
                  <a:pt x="11766" y="7436"/>
                  <a:pt x="11781" y="7436"/>
                </a:cubicBezTo>
                <a:cubicBezTo>
                  <a:pt x="11827" y="7436"/>
                  <a:pt x="11848" y="7587"/>
                  <a:pt x="11813" y="7666"/>
                </a:cubicBezTo>
                <a:cubicBezTo>
                  <a:pt x="11784" y="7730"/>
                  <a:pt x="11785" y="7752"/>
                  <a:pt x="11822" y="7845"/>
                </a:cubicBezTo>
                <a:cubicBezTo>
                  <a:pt x="11862" y="7947"/>
                  <a:pt x="11862" y="7957"/>
                  <a:pt x="11822" y="8055"/>
                </a:cubicBezTo>
                <a:cubicBezTo>
                  <a:pt x="11795" y="8122"/>
                  <a:pt x="11789" y="8167"/>
                  <a:pt x="11805" y="8181"/>
                </a:cubicBezTo>
                <a:cubicBezTo>
                  <a:pt x="11842" y="8215"/>
                  <a:pt x="11808" y="8267"/>
                  <a:pt x="11749" y="8267"/>
                </a:cubicBezTo>
                <a:cubicBezTo>
                  <a:pt x="11720" y="8267"/>
                  <a:pt x="11683" y="8286"/>
                  <a:pt x="11668" y="8308"/>
                </a:cubicBezTo>
                <a:cubicBezTo>
                  <a:pt x="11647" y="8339"/>
                  <a:pt x="11637" y="8334"/>
                  <a:pt x="11624" y="8286"/>
                </a:cubicBezTo>
                <a:cubicBezTo>
                  <a:pt x="11614" y="8245"/>
                  <a:pt x="11622" y="8208"/>
                  <a:pt x="11649" y="8179"/>
                </a:cubicBezTo>
                <a:cubicBezTo>
                  <a:pt x="11701" y="8123"/>
                  <a:pt x="11675" y="8050"/>
                  <a:pt x="11614" y="8078"/>
                </a:cubicBezTo>
                <a:cubicBezTo>
                  <a:pt x="11542" y="8111"/>
                  <a:pt x="11511" y="8062"/>
                  <a:pt x="11558" y="7987"/>
                </a:cubicBezTo>
                <a:cubicBezTo>
                  <a:pt x="11595" y="7927"/>
                  <a:pt x="11595" y="7921"/>
                  <a:pt x="11559" y="7900"/>
                </a:cubicBezTo>
                <a:cubicBezTo>
                  <a:pt x="11538" y="7888"/>
                  <a:pt x="11505" y="7898"/>
                  <a:pt x="11486" y="7920"/>
                </a:cubicBezTo>
                <a:cubicBezTo>
                  <a:pt x="11461" y="7951"/>
                  <a:pt x="11440" y="7951"/>
                  <a:pt x="11402" y="7921"/>
                </a:cubicBezTo>
                <a:cubicBezTo>
                  <a:pt x="11355" y="7884"/>
                  <a:pt x="11354" y="7876"/>
                  <a:pt x="11388" y="7820"/>
                </a:cubicBezTo>
                <a:cubicBezTo>
                  <a:pt x="11441" y="7736"/>
                  <a:pt x="11410" y="7706"/>
                  <a:pt x="11330" y="7766"/>
                </a:cubicBezTo>
                <a:cubicBezTo>
                  <a:pt x="11249" y="7827"/>
                  <a:pt x="11213" y="7775"/>
                  <a:pt x="11271" y="7681"/>
                </a:cubicBezTo>
                <a:cubicBezTo>
                  <a:pt x="11307" y="7623"/>
                  <a:pt x="11307" y="7616"/>
                  <a:pt x="11270" y="7595"/>
                </a:cubicBezTo>
                <a:cubicBezTo>
                  <a:pt x="11248" y="7583"/>
                  <a:pt x="11237" y="7564"/>
                  <a:pt x="11244" y="7553"/>
                </a:cubicBezTo>
                <a:cubicBezTo>
                  <a:pt x="11261" y="7529"/>
                  <a:pt x="11135" y="7367"/>
                  <a:pt x="11100" y="7367"/>
                </a:cubicBezTo>
                <a:cubicBezTo>
                  <a:pt x="11087" y="7367"/>
                  <a:pt x="11070" y="7390"/>
                  <a:pt x="11063" y="7417"/>
                </a:cubicBezTo>
                <a:cubicBezTo>
                  <a:pt x="11047" y="7479"/>
                  <a:pt x="10970" y="7451"/>
                  <a:pt x="10917" y="7365"/>
                </a:cubicBezTo>
                <a:cubicBezTo>
                  <a:pt x="10880" y="7305"/>
                  <a:pt x="10880" y="7295"/>
                  <a:pt x="10929" y="7194"/>
                </a:cubicBezTo>
                <a:cubicBezTo>
                  <a:pt x="10978" y="7094"/>
                  <a:pt x="10978" y="7082"/>
                  <a:pt x="10943" y="7025"/>
                </a:cubicBezTo>
                <a:cubicBezTo>
                  <a:pt x="10893" y="6944"/>
                  <a:pt x="10896" y="6891"/>
                  <a:pt x="10950" y="6841"/>
                </a:cubicBezTo>
                <a:cubicBezTo>
                  <a:pt x="10977" y="6817"/>
                  <a:pt x="10989" y="6776"/>
                  <a:pt x="10982" y="6739"/>
                </a:cubicBezTo>
                <a:cubicBezTo>
                  <a:pt x="10974" y="6694"/>
                  <a:pt x="10989" y="6664"/>
                  <a:pt x="11033" y="6640"/>
                </a:cubicBezTo>
                <a:cubicBezTo>
                  <a:pt x="11067" y="6621"/>
                  <a:pt x="11095" y="6582"/>
                  <a:pt x="11095" y="6553"/>
                </a:cubicBezTo>
                <a:cubicBezTo>
                  <a:pt x="11095" y="6523"/>
                  <a:pt x="11113" y="6488"/>
                  <a:pt x="11136" y="6476"/>
                </a:cubicBezTo>
                <a:cubicBezTo>
                  <a:pt x="11204" y="6439"/>
                  <a:pt x="11422" y="6092"/>
                  <a:pt x="11418" y="6025"/>
                </a:cubicBezTo>
                <a:cubicBezTo>
                  <a:pt x="11416" y="5989"/>
                  <a:pt x="11427" y="5968"/>
                  <a:pt x="11447" y="5975"/>
                </a:cubicBezTo>
                <a:cubicBezTo>
                  <a:pt x="11475" y="5983"/>
                  <a:pt x="11476" y="5975"/>
                  <a:pt x="11452" y="5932"/>
                </a:cubicBezTo>
                <a:cubicBezTo>
                  <a:pt x="11436" y="5903"/>
                  <a:pt x="11430" y="5861"/>
                  <a:pt x="11439" y="5838"/>
                </a:cubicBezTo>
                <a:cubicBezTo>
                  <a:pt x="11449" y="5815"/>
                  <a:pt x="11459" y="5751"/>
                  <a:pt x="11462" y="5697"/>
                </a:cubicBezTo>
                <a:cubicBezTo>
                  <a:pt x="11465" y="5643"/>
                  <a:pt x="11480" y="5578"/>
                  <a:pt x="11495" y="5552"/>
                </a:cubicBezTo>
                <a:cubicBezTo>
                  <a:pt x="11515" y="5517"/>
                  <a:pt x="11513" y="5494"/>
                  <a:pt x="11485" y="5461"/>
                </a:cubicBezTo>
                <a:cubicBezTo>
                  <a:pt x="11440" y="5407"/>
                  <a:pt x="11440" y="5360"/>
                  <a:pt x="11486" y="5225"/>
                </a:cubicBezTo>
                <a:cubicBezTo>
                  <a:pt x="11513" y="5147"/>
                  <a:pt x="11517" y="5099"/>
                  <a:pt x="11500" y="5052"/>
                </a:cubicBezTo>
                <a:cubicBezTo>
                  <a:pt x="11486" y="5016"/>
                  <a:pt x="11481" y="4956"/>
                  <a:pt x="11488" y="4918"/>
                </a:cubicBezTo>
                <a:cubicBezTo>
                  <a:pt x="11507" y="4812"/>
                  <a:pt x="11453" y="4557"/>
                  <a:pt x="11415" y="4568"/>
                </a:cubicBezTo>
                <a:cubicBezTo>
                  <a:pt x="11365" y="4583"/>
                  <a:pt x="11243" y="4363"/>
                  <a:pt x="11226" y="4227"/>
                </a:cubicBezTo>
                <a:cubicBezTo>
                  <a:pt x="11215" y="4143"/>
                  <a:pt x="11193" y="4097"/>
                  <a:pt x="11153" y="4074"/>
                </a:cubicBezTo>
                <a:cubicBezTo>
                  <a:pt x="11121" y="4057"/>
                  <a:pt x="11095" y="4020"/>
                  <a:pt x="11095" y="3992"/>
                </a:cubicBezTo>
                <a:cubicBezTo>
                  <a:pt x="11095" y="3929"/>
                  <a:pt x="10988" y="3816"/>
                  <a:pt x="10898" y="3784"/>
                </a:cubicBezTo>
                <a:cubicBezTo>
                  <a:pt x="10859" y="3771"/>
                  <a:pt x="10824" y="3731"/>
                  <a:pt x="10817" y="3692"/>
                </a:cubicBezTo>
                <a:cubicBezTo>
                  <a:pt x="10808" y="3639"/>
                  <a:pt x="10798" y="3632"/>
                  <a:pt x="10773" y="3662"/>
                </a:cubicBezTo>
                <a:cubicBezTo>
                  <a:pt x="10756" y="3683"/>
                  <a:pt x="10730" y="3690"/>
                  <a:pt x="10716" y="3677"/>
                </a:cubicBezTo>
                <a:cubicBezTo>
                  <a:pt x="10701" y="3664"/>
                  <a:pt x="10670" y="3679"/>
                  <a:pt x="10646" y="3712"/>
                </a:cubicBezTo>
                <a:cubicBezTo>
                  <a:pt x="10598" y="3775"/>
                  <a:pt x="10540" y="3751"/>
                  <a:pt x="10560" y="3676"/>
                </a:cubicBezTo>
                <a:cubicBezTo>
                  <a:pt x="10574" y="3622"/>
                  <a:pt x="10511" y="3578"/>
                  <a:pt x="10491" y="3627"/>
                </a:cubicBezTo>
                <a:cubicBezTo>
                  <a:pt x="10482" y="3647"/>
                  <a:pt x="10428" y="3651"/>
                  <a:pt x="10358" y="3638"/>
                </a:cubicBezTo>
                <a:cubicBezTo>
                  <a:pt x="10257" y="3618"/>
                  <a:pt x="10233" y="3626"/>
                  <a:pt x="10184" y="3694"/>
                </a:cubicBezTo>
                <a:cubicBezTo>
                  <a:pt x="10124" y="3777"/>
                  <a:pt x="10054" y="3768"/>
                  <a:pt x="10054" y="3678"/>
                </a:cubicBezTo>
                <a:cubicBezTo>
                  <a:pt x="10054" y="3649"/>
                  <a:pt x="10048" y="3625"/>
                  <a:pt x="10040" y="3625"/>
                </a:cubicBezTo>
                <a:cubicBezTo>
                  <a:pt x="10008" y="3625"/>
                  <a:pt x="9921" y="3750"/>
                  <a:pt x="9929" y="3785"/>
                </a:cubicBezTo>
                <a:cubicBezTo>
                  <a:pt x="9934" y="3806"/>
                  <a:pt x="9910" y="3849"/>
                  <a:pt x="9877" y="3881"/>
                </a:cubicBezTo>
                <a:cubicBezTo>
                  <a:pt x="9818" y="3938"/>
                  <a:pt x="9816" y="3937"/>
                  <a:pt x="9793" y="3848"/>
                </a:cubicBezTo>
                <a:lnTo>
                  <a:pt x="9769" y="3757"/>
                </a:lnTo>
                <a:lnTo>
                  <a:pt x="9650" y="3908"/>
                </a:lnTo>
                <a:cubicBezTo>
                  <a:pt x="9584" y="3990"/>
                  <a:pt x="9504" y="4084"/>
                  <a:pt x="9471" y="4115"/>
                </a:cubicBezTo>
                <a:cubicBezTo>
                  <a:pt x="9438" y="4147"/>
                  <a:pt x="9392" y="4217"/>
                  <a:pt x="9369" y="4273"/>
                </a:cubicBezTo>
                <a:cubicBezTo>
                  <a:pt x="9345" y="4329"/>
                  <a:pt x="9301" y="4406"/>
                  <a:pt x="9270" y="4443"/>
                </a:cubicBezTo>
                <a:cubicBezTo>
                  <a:pt x="9240" y="4479"/>
                  <a:pt x="9174" y="4576"/>
                  <a:pt x="9125" y="4657"/>
                </a:cubicBezTo>
                <a:cubicBezTo>
                  <a:pt x="9057" y="4770"/>
                  <a:pt x="9039" y="4823"/>
                  <a:pt x="9050" y="4886"/>
                </a:cubicBezTo>
                <a:cubicBezTo>
                  <a:pt x="9058" y="4932"/>
                  <a:pt x="9052" y="4979"/>
                  <a:pt x="9037" y="4992"/>
                </a:cubicBezTo>
                <a:cubicBezTo>
                  <a:pt x="9023" y="5006"/>
                  <a:pt x="9018" y="5047"/>
                  <a:pt x="9026" y="5083"/>
                </a:cubicBezTo>
                <a:cubicBezTo>
                  <a:pt x="9036" y="5129"/>
                  <a:pt x="9026" y="5157"/>
                  <a:pt x="8997" y="5172"/>
                </a:cubicBezTo>
                <a:cubicBezTo>
                  <a:pt x="8929" y="5207"/>
                  <a:pt x="8873" y="5290"/>
                  <a:pt x="8885" y="5337"/>
                </a:cubicBezTo>
                <a:cubicBezTo>
                  <a:pt x="8891" y="5360"/>
                  <a:pt x="8875" y="5408"/>
                  <a:pt x="8848" y="5443"/>
                </a:cubicBezTo>
                <a:cubicBezTo>
                  <a:pt x="8803" y="5503"/>
                  <a:pt x="8802" y="5509"/>
                  <a:pt x="8841" y="5553"/>
                </a:cubicBezTo>
                <a:cubicBezTo>
                  <a:pt x="8880" y="5598"/>
                  <a:pt x="8881" y="5602"/>
                  <a:pt x="8837" y="5652"/>
                </a:cubicBezTo>
                <a:cubicBezTo>
                  <a:pt x="8812" y="5680"/>
                  <a:pt x="8800" y="5704"/>
                  <a:pt x="8811" y="5704"/>
                </a:cubicBezTo>
                <a:cubicBezTo>
                  <a:pt x="8822" y="5704"/>
                  <a:pt x="8814" y="5731"/>
                  <a:pt x="8794" y="5765"/>
                </a:cubicBezTo>
                <a:cubicBezTo>
                  <a:pt x="8732" y="5867"/>
                  <a:pt x="8679" y="6090"/>
                  <a:pt x="8705" y="6136"/>
                </a:cubicBezTo>
                <a:cubicBezTo>
                  <a:pt x="8721" y="6165"/>
                  <a:pt x="8702" y="6251"/>
                  <a:pt x="8645" y="6415"/>
                </a:cubicBezTo>
                <a:cubicBezTo>
                  <a:pt x="8572" y="6624"/>
                  <a:pt x="8566" y="6656"/>
                  <a:pt x="8600" y="6684"/>
                </a:cubicBezTo>
                <a:cubicBezTo>
                  <a:pt x="8634" y="6712"/>
                  <a:pt x="8634" y="6721"/>
                  <a:pt x="8598" y="6780"/>
                </a:cubicBezTo>
                <a:cubicBezTo>
                  <a:pt x="8576" y="6815"/>
                  <a:pt x="8564" y="6866"/>
                  <a:pt x="8571" y="6893"/>
                </a:cubicBezTo>
                <a:cubicBezTo>
                  <a:pt x="8578" y="6921"/>
                  <a:pt x="8567" y="6980"/>
                  <a:pt x="8546" y="7025"/>
                </a:cubicBezTo>
                <a:cubicBezTo>
                  <a:pt x="8508" y="7106"/>
                  <a:pt x="8509" y="7106"/>
                  <a:pt x="8556" y="7045"/>
                </a:cubicBezTo>
                <a:cubicBezTo>
                  <a:pt x="8601" y="6988"/>
                  <a:pt x="8606" y="6988"/>
                  <a:pt x="8637" y="7042"/>
                </a:cubicBezTo>
                <a:cubicBezTo>
                  <a:pt x="8665" y="7092"/>
                  <a:pt x="8663" y="7106"/>
                  <a:pt x="8617" y="7150"/>
                </a:cubicBezTo>
                <a:cubicBezTo>
                  <a:pt x="8558" y="7208"/>
                  <a:pt x="8545" y="7332"/>
                  <a:pt x="8598" y="7332"/>
                </a:cubicBezTo>
                <a:cubicBezTo>
                  <a:pt x="8655" y="7332"/>
                  <a:pt x="8663" y="7397"/>
                  <a:pt x="8617" y="7497"/>
                </a:cubicBezTo>
                <a:cubicBezTo>
                  <a:pt x="8593" y="7549"/>
                  <a:pt x="8559" y="7636"/>
                  <a:pt x="8540" y="7691"/>
                </a:cubicBezTo>
                <a:cubicBezTo>
                  <a:pt x="8510" y="7779"/>
                  <a:pt x="8510" y="7792"/>
                  <a:pt x="8548" y="7823"/>
                </a:cubicBezTo>
                <a:cubicBezTo>
                  <a:pt x="8581" y="7850"/>
                  <a:pt x="8586" y="7883"/>
                  <a:pt x="8574" y="7968"/>
                </a:cubicBezTo>
                <a:cubicBezTo>
                  <a:pt x="8565" y="8028"/>
                  <a:pt x="8548" y="8095"/>
                  <a:pt x="8536" y="8117"/>
                </a:cubicBezTo>
                <a:cubicBezTo>
                  <a:pt x="8522" y="8142"/>
                  <a:pt x="8523" y="8166"/>
                  <a:pt x="8540" y="8181"/>
                </a:cubicBezTo>
                <a:cubicBezTo>
                  <a:pt x="8587" y="8223"/>
                  <a:pt x="8615" y="8376"/>
                  <a:pt x="8585" y="8428"/>
                </a:cubicBezTo>
                <a:cubicBezTo>
                  <a:pt x="8565" y="8464"/>
                  <a:pt x="8565" y="8475"/>
                  <a:pt x="8585" y="8475"/>
                </a:cubicBezTo>
                <a:cubicBezTo>
                  <a:pt x="8631" y="8475"/>
                  <a:pt x="8669" y="8638"/>
                  <a:pt x="8637" y="8695"/>
                </a:cubicBezTo>
                <a:cubicBezTo>
                  <a:pt x="8616" y="8734"/>
                  <a:pt x="8618" y="8749"/>
                  <a:pt x="8645" y="8764"/>
                </a:cubicBezTo>
                <a:cubicBezTo>
                  <a:pt x="8671" y="8779"/>
                  <a:pt x="8677" y="8821"/>
                  <a:pt x="8668" y="8927"/>
                </a:cubicBezTo>
                <a:cubicBezTo>
                  <a:pt x="8661" y="9012"/>
                  <a:pt x="8665" y="9062"/>
                  <a:pt x="8678" y="9051"/>
                </a:cubicBezTo>
                <a:cubicBezTo>
                  <a:pt x="8710" y="9021"/>
                  <a:pt x="8759" y="9121"/>
                  <a:pt x="8759" y="9218"/>
                </a:cubicBezTo>
                <a:cubicBezTo>
                  <a:pt x="8759" y="9264"/>
                  <a:pt x="8774" y="9312"/>
                  <a:pt x="8793" y="9322"/>
                </a:cubicBezTo>
                <a:cubicBezTo>
                  <a:pt x="8816" y="9335"/>
                  <a:pt x="8823" y="9376"/>
                  <a:pt x="8815" y="9449"/>
                </a:cubicBezTo>
                <a:cubicBezTo>
                  <a:pt x="8808" y="9508"/>
                  <a:pt x="8798" y="9565"/>
                  <a:pt x="8791" y="9575"/>
                </a:cubicBezTo>
                <a:cubicBezTo>
                  <a:pt x="8784" y="9585"/>
                  <a:pt x="8800" y="9619"/>
                  <a:pt x="8827" y="9651"/>
                </a:cubicBezTo>
                <a:cubicBezTo>
                  <a:pt x="8855" y="9684"/>
                  <a:pt x="8877" y="9749"/>
                  <a:pt x="8877" y="9801"/>
                </a:cubicBezTo>
                <a:cubicBezTo>
                  <a:pt x="8877" y="9852"/>
                  <a:pt x="8886" y="9887"/>
                  <a:pt x="8896" y="9878"/>
                </a:cubicBezTo>
                <a:cubicBezTo>
                  <a:pt x="8923" y="9854"/>
                  <a:pt x="8988" y="9999"/>
                  <a:pt x="8975" y="10051"/>
                </a:cubicBezTo>
                <a:cubicBezTo>
                  <a:pt x="8968" y="10074"/>
                  <a:pt x="8980" y="10112"/>
                  <a:pt x="8999" y="10136"/>
                </a:cubicBezTo>
                <a:cubicBezTo>
                  <a:pt x="9023" y="10166"/>
                  <a:pt x="9030" y="10213"/>
                  <a:pt x="9020" y="10284"/>
                </a:cubicBezTo>
                <a:cubicBezTo>
                  <a:pt x="9007" y="10378"/>
                  <a:pt x="9011" y="10386"/>
                  <a:pt x="9063" y="10375"/>
                </a:cubicBezTo>
                <a:cubicBezTo>
                  <a:pt x="9111" y="10365"/>
                  <a:pt x="9121" y="10380"/>
                  <a:pt x="9127" y="10474"/>
                </a:cubicBezTo>
                <a:cubicBezTo>
                  <a:pt x="9132" y="10556"/>
                  <a:pt x="9143" y="10579"/>
                  <a:pt x="9169" y="10565"/>
                </a:cubicBezTo>
                <a:cubicBezTo>
                  <a:pt x="9193" y="10551"/>
                  <a:pt x="9214" y="10581"/>
                  <a:pt x="9233" y="10655"/>
                </a:cubicBezTo>
                <a:cubicBezTo>
                  <a:pt x="9253" y="10734"/>
                  <a:pt x="9273" y="10762"/>
                  <a:pt x="9308" y="10755"/>
                </a:cubicBezTo>
                <a:cubicBezTo>
                  <a:pt x="9343" y="10748"/>
                  <a:pt x="9356" y="10765"/>
                  <a:pt x="9357" y="10821"/>
                </a:cubicBezTo>
                <a:cubicBezTo>
                  <a:pt x="9357" y="10863"/>
                  <a:pt x="9381" y="10934"/>
                  <a:pt x="9410" y="10979"/>
                </a:cubicBezTo>
                <a:cubicBezTo>
                  <a:pt x="9439" y="11024"/>
                  <a:pt x="9463" y="11079"/>
                  <a:pt x="9463" y="11102"/>
                </a:cubicBezTo>
                <a:cubicBezTo>
                  <a:pt x="9463" y="11125"/>
                  <a:pt x="9483" y="11143"/>
                  <a:pt x="9508" y="11143"/>
                </a:cubicBezTo>
                <a:cubicBezTo>
                  <a:pt x="9557" y="11143"/>
                  <a:pt x="9635" y="11274"/>
                  <a:pt x="9614" y="11322"/>
                </a:cubicBezTo>
                <a:cubicBezTo>
                  <a:pt x="9607" y="11338"/>
                  <a:pt x="9622" y="11351"/>
                  <a:pt x="9647" y="11351"/>
                </a:cubicBezTo>
                <a:cubicBezTo>
                  <a:pt x="9672" y="11351"/>
                  <a:pt x="9707" y="11374"/>
                  <a:pt x="9723" y="11403"/>
                </a:cubicBezTo>
                <a:cubicBezTo>
                  <a:pt x="9739" y="11432"/>
                  <a:pt x="9776" y="11455"/>
                  <a:pt x="9805" y="11455"/>
                </a:cubicBezTo>
                <a:cubicBezTo>
                  <a:pt x="9834" y="11455"/>
                  <a:pt x="9877" y="11486"/>
                  <a:pt x="9900" y="11524"/>
                </a:cubicBezTo>
                <a:cubicBezTo>
                  <a:pt x="9924" y="11562"/>
                  <a:pt x="9968" y="11594"/>
                  <a:pt x="9998" y="11594"/>
                </a:cubicBezTo>
                <a:cubicBezTo>
                  <a:pt x="10029" y="11594"/>
                  <a:pt x="10066" y="11622"/>
                  <a:pt x="10081" y="11658"/>
                </a:cubicBezTo>
                <a:cubicBezTo>
                  <a:pt x="10108" y="11722"/>
                  <a:pt x="10111" y="11723"/>
                  <a:pt x="10188" y="11660"/>
                </a:cubicBezTo>
                <a:cubicBezTo>
                  <a:pt x="10265" y="11596"/>
                  <a:pt x="10268" y="11597"/>
                  <a:pt x="10297" y="11664"/>
                </a:cubicBezTo>
                <a:cubicBezTo>
                  <a:pt x="10335" y="11755"/>
                  <a:pt x="10395" y="11750"/>
                  <a:pt x="10457" y="11654"/>
                </a:cubicBezTo>
                <a:lnTo>
                  <a:pt x="10506" y="11576"/>
                </a:lnTo>
                <a:lnTo>
                  <a:pt x="10554" y="11672"/>
                </a:lnTo>
                <a:cubicBezTo>
                  <a:pt x="10600" y="11763"/>
                  <a:pt x="10604" y="11765"/>
                  <a:pt x="10673" y="11713"/>
                </a:cubicBezTo>
                <a:cubicBezTo>
                  <a:pt x="10725" y="11673"/>
                  <a:pt x="10751" y="11669"/>
                  <a:pt x="10775" y="11697"/>
                </a:cubicBezTo>
                <a:cubicBezTo>
                  <a:pt x="10797" y="11724"/>
                  <a:pt x="10811" y="11725"/>
                  <a:pt x="10822" y="11699"/>
                </a:cubicBezTo>
                <a:cubicBezTo>
                  <a:pt x="10830" y="11679"/>
                  <a:pt x="10860" y="11663"/>
                  <a:pt x="10887" y="11663"/>
                </a:cubicBezTo>
                <a:cubicBezTo>
                  <a:pt x="10914" y="11663"/>
                  <a:pt x="10970" y="11608"/>
                  <a:pt x="11013" y="11542"/>
                </a:cubicBezTo>
                <a:cubicBezTo>
                  <a:pt x="11056" y="11475"/>
                  <a:pt x="11108" y="11421"/>
                  <a:pt x="11128" y="11421"/>
                </a:cubicBezTo>
                <a:cubicBezTo>
                  <a:pt x="11147" y="11421"/>
                  <a:pt x="11238" y="11273"/>
                  <a:pt x="11331" y="11092"/>
                </a:cubicBezTo>
                <a:cubicBezTo>
                  <a:pt x="11423" y="10912"/>
                  <a:pt x="11510" y="10754"/>
                  <a:pt x="11523" y="10742"/>
                </a:cubicBezTo>
                <a:cubicBezTo>
                  <a:pt x="11539" y="10728"/>
                  <a:pt x="11538" y="10706"/>
                  <a:pt x="11521" y="10676"/>
                </a:cubicBezTo>
                <a:cubicBezTo>
                  <a:pt x="11503" y="10645"/>
                  <a:pt x="11503" y="10622"/>
                  <a:pt x="11519" y="10607"/>
                </a:cubicBezTo>
                <a:cubicBezTo>
                  <a:pt x="11535" y="10593"/>
                  <a:pt x="11534" y="10563"/>
                  <a:pt x="11515" y="10519"/>
                </a:cubicBezTo>
                <a:cubicBezTo>
                  <a:pt x="11491" y="10463"/>
                  <a:pt x="11495" y="10441"/>
                  <a:pt x="11539" y="10381"/>
                </a:cubicBezTo>
                <a:cubicBezTo>
                  <a:pt x="11602" y="10296"/>
                  <a:pt x="11603" y="10267"/>
                  <a:pt x="11553" y="10154"/>
                </a:cubicBezTo>
                <a:cubicBezTo>
                  <a:pt x="11525" y="10092"/>
                  <a:pt x="11522" y="10056"/>
                  <a:pt x="11541" y="10024"/>
                </a:cubicBezTo>
                <a:cubicBezTo>
                  <a:pt x="11555" y="9999"/>
                  <a:pt x="11560" y="9926"/>
                  <a:pt x="11553" y="9860"/>
                </a:cubicBezTo>
                <a:cubicBezTo>
                  <a:pt x="11545" y="9794"/>
                  <a:pt x="11537" y="9698"/>
                  <a:pt x="11536" y="9648"/>
                </a:cubicBezTo>
                <a:cubicBezTo>
                  <a:pt x="11534" y="9598"/>
                  <a:pt x="11512" y="9525"/>
                  <a:pt x="11488" y="9486"/>
                </a:cubicBezTo>
                <a:cubicBezTo>
                  <a:pt x="11464" y="9446"/>
                  <a:pt x="11450" y="9391"/>
                  <a:pt x="11457" y="9363"/>
                </a:cubicBezTo>
                <a:cubicBezTo>
                  <a:pt x="11466" y="9328"/>
                  <a:pt x="11453" y="9307"/>
                  <a:pt x="11419" y="9300"/>
                </a:cubicBezTo>
                <a:cubicBezTo>
                  <a:pt x="11385" y="9293"/>
                  <a:pt x="11367" y="9265"/>
                  <a:pt x="11366" y="9217"/>
                </a:cubicBezTo>
                <a:cubicBezTo>
                  <a:pt x="11366" y="9177"/>
                  <a:pt x="11347" y="9103"/>
                  <a:pt x="11325" y="9054"/>
                </a:cubicBezTo>
                <a:cubicBezTo>
                  <a:pt x="11302" y="9004"/>
                  <a:pt x="11284" y="8932"/>
                  <a:pt x="11284" y="8894"/>
                </a:cubicBezTo>
                <a:cubicBezTo>
                  <a:pt x="11284" y="8850"/>
                  <a:pt x="11265" y="8823"/>
                  <a:pt x="11231" y="8816"/>
                </a:cubicBezTo>
                <a:cubicBezTo>
                  <a:pt x="11193" y="8808"/>
                  <a:pt x="11178" y="8783"/>
                  <a:pt x="11179" y="8729"/>
                </a:cubicBezTo>
                <a:cubicBezTo>
                  <a:pt x="11180" y="8687"/>
                  <a:pt x="11173" y="8659"/>
                  <a:pt x="11162" y="8669"/>
                </a:cubicBezTo>
                <a:cubicBezTo>
                  <a:pt x="11136" y="8693"/>
                  <a:pt x="11047" y="8620"/>
                  <a:pt x="11047" y="8575"/>
                </a:cubicBezTo>
                <a:cubicBezTo>
                  <a:pt x="11047" y="8555"/>
                  <a:pt x="11069" y="8494"/>
                  <a:pt x="11095" y="8441"/>
                </a:cubicBezTo>
                <a:cubicBezTo>
                  <a:pt x="11149" y="8329"/>
                  <a:pt x="11112" y="8274"/>
                  <a:pt x="11042" y="8363"/>
                </a:cubicBezTo>
                <a:cubicBezTo>
                  <a:pt x="11020" y="8391"/>
                  <a:pt x="10985" y="8405"/>
                  <a:pt x="10964" y="8393"/>
                </a:cubicBezTo>
                <a:cubicBezTo>
                  <a:pt x="10931" y="8374"/>
                  <a:pt x="10932" y="8359"/>
                  <a:pt x="10977" y="8267"/>
                </a:cubicBezTo>
                <a:cubicBezTo>
                  <a:pt x="11025" y="8168"/>
                  <a:pt x="11091" y="8135"/>
                  <a:pt x="11128" y="8190"/>
                </a:cubicBezTo>
                <a:cubicBezTo>
                  <a:pt x="11138" y="8204"/>
                  <a:pt x="11179" y="8216"/>
                  <a:pt x="11220" y="8218"/>
                </a:cubicBezTo>
                <a:cubicBezTo>
                  <a:pt x="11321" y="8221"/>
                  <a:pt x="11417" y="8284"/>
                  <a:pt x="11436" y="8358"/>
                </a:cubicBezTo>
                <a:cubicBezTo>
                  <a:pt x="11448" y="8402"/>
                  <a:pt x="11458" y="8408"/>
                  <a:pt x="11478" y="8379"/>
                </a:cubicBezTo>
                <a:cubicBezTo>
                  <a:pt x="11513" y="8328"/>
                  <a:pt x="11595" y="8389"/>
                  <a:pt x="11578" y="8454"/>
                </a:cubicBezTo>
                <a:cubicBezTo>
                  <a:pt x="11565" y="8504"/>
                  <a:pt x="11614" y="8592"/>
                  <a:pt x="11688" y="8651"/>
                </a:cubicBezTo>
                <a:cubicBezTo>
                  <a:pt x="11714" y="8670"/>
                  <a:pt x="11729" y="8702"/>
                  <a:pt x="11721" y="8720"/>
                </a:cubicBezTo>
                <a:cubicBezTo>
                  <a:pt x="11701" y="8768"/>
                  <a:pt x="11790" y="8760"/>
                  <a:pt x="11823" y="8712"/>
                </a:cubicBezTo>
                <a:cubicBezTo>
                  <a:pt x="11866" y="8649"/>
                  <a:pt x="11888" y="8775"/>
                  <a:pt x="11851" y="8876"/>
                </a:cubicBezTo>
                <a:cubicBezTo>
                  <a:pt x="11825" y="8947"/>
                  <a:pt x="11826" y="8970"/>
                  <a:pt x="11859" y="9023"/>
                </a:cubicBezTo>
                <a:cubicBezTo>
                  <a:pt x="11890" y="9074"/>
                  <a:pt x="11893" y="9095"/>
                  <a:pt x="11870" y="9129"/>
                </a:cubicBezTo>
                <a:cubicBezTo>
                  <a:pt x="11847" y="9163"/>
                  <a:pt x="11851" y="9184"/>
                  <a:pt x="11892" y="9231"/>
                </a:cubicBezTo>
                <a:cubicBezTo>
                  <a:pt x="11953" y="9301"/>
                  <a:pt x="11987" y="9462"/>
                  <a:pt x="11948" y="9498"/>
                </a:cubicBezTo>
                <a:cubicBezTo>
                  <a:pt x="11928" y="9515"/>
                  <a:pt x="11931" y="9540"/>
                  <a:pt x="11959" y="9585"/>
                </a:cubicBezTo>
                <a:cubicBezTo>
                  <a:pt x="11996" y="9644"/>
                  <a:pt x="11995" y="9651"/>
                  <a:pt x="11947" y="9688"/>
                </a:cubicBezTo>
                <a:cubicBezTo>
                  <a:pt x="11901" y="9724"/>
                  <a:pt x="11899" y="9735"/>
                  <a:pt x="11930" y="9787"/>
                </a:cubicBezTo>
                <a:cubicBezTo>
                  <a:pt x="11948" y="9819"/>
                  <a:pt x="11959" y="9864"/>
                  <a:pt x="11953" y="9890"/>
                </a:cubicBezTo>
                <a:cubicBezTo>
                  <a:pt x="11946" y="9915"/>
                  <a:pt x="11960" y="9956"/>
                  <a:pt x="11984" y="9981"/>
                </a:cubicBezTo>
                <a:cubicBezTo>
                  <a:pt x="12024" y="10023"/>
                  <a:pt x="12023" y="10027"/>
                  <a:pt x="11975" y="10066"/>
                </a:cubicBezTo>
                <a:cubicBezTo>
                  <a:pt x="11946" y="10088"/>
                  <a:pt x="11923" y="10130"/>
                  <a:pt x="11923" y="10159"/>
                </a:cubicBezTo>
                <a:cubicBezTo>
                  <a:pt x="11923" y="10188"/>
                  <a:pt x="11933" y="10203"/>
                  <a:pt x="11945" y="10193"/>
                </a:cubicBezTo>
                <a:cubicBezTo>
                  <a:pt x="11956" y="10182"/>
                  <a:pt x="11982" y="10212"/>
                  <a:pt x="12003" y="10259"/>
                </a:cubicBezTo>
                <a:cubicBezTo>
                  <a:pt x="12038" y="10339"/>
                  <a:pt x="12038" y="10345"/>
                  <a:pt x="11989" y="10396"/>
                </a:cubicBezTo>
                <a:cubicBezTo>
                  <a:pt x="11960" y="10425"/>
                  <a:pt x="11945" y="10450"/>
                  <a:pt x="11956" y="10450"/>
                </a:cubicBezTo>
                <a:cubicBezTo>
                  <a:pt x="11967" y="10450"/>
                  <a:pt x="11964" y="10471"/>
                  <a:pt x="11950" y="10496"/>
                </a:cubicBezTo>
                <a:cubicBezTo>
                  <a:pt x="11922" y="10546"/>
                  <a:pt x="11932" y="10686"/>
                  <a:pt x="11969" y="10739"/>
                </a:cubicBezTo>
                <a:cubicBezTo>
                  <a:pt x="11984" y="10761"/>
                  <a:pt x="11983" y="10796"/>
                  <a:pt x="11968" y="10838"/>
                </a:cubicBezTo>
                <a:cubicBezTo>
                  <a:pt x="11955" y="10873"/>
                  <a:pt x="11952" y="10918"/>
                  <a:pt x="11960" y="10938"/>
                </a:cubicBezTo>
                <a:cubicBezTo>
                  <a:pt x="11969" y="10958"/>
                  <a:pt x="11952" y="11006"/>
                  <a:pt x="11925" y="11043"/>
                </a:cubicBezTo>
                <a:cubicBezTo>
                  <a:pt x="11863" y="11128"/>
                  <a:pt x="11863" y="11166"/>
                  <a:pt x="11923" y="11213"/>
                </a:cubicBezTo>
                <a:cubicBezTo>
                  <a:pt x="11983" y="11260"/>
                  <a:pt x="11982" y="11285"/>
                  <a:pt x="11921" y="11400"/>
                </a:cubicBezTo>
                <a:cubicBezTo>
                  <a:pt x="11883" y="11470"/>
                  <a:pt x="11864" y="11484"/>
                  <a:pt x="11840" y="11455"/>
                </a:cubicBezTo>
                <a:cubicBezTo>
                  <a:pt x="11821" y="11431"/>
                  <a:pt x="11803" y="11429"/>
                  <a:pt x="11794" y="11451"/>
                </a:cubicBezTo>
                <a:cubicBezTo>
                  <a:pt x="11786" y="11469"/>
                  <a:pt x="11793" y="11496"/>
                  <a:pt x="11808" y="11510"/>
                </a:cubicBezTo>
                <a:cubicBezTo>
                  <a:pt x="11828" y="11529"/>
                  <a:pt x="11827" y="11545"/>
                  <a:pt x="11802" y="11574"/>
                </a:cubicBezTo>
                <a:cubicBezTo>
                  <a:pt x="11784" y="11595"/>
                  <a:pt x="11750" y="11665"/>
                  <a:pt x="11727" y="11729"/>
                </a:cubicBezTo>
                <a:cubicBezTo>
                  <a:pt x="11688" y="11836"/>
                  <a:pt x="11688" y="11851"/>
                  <a:pt x="11724" y="11908"/>
                </a:cubicBezTo>
                <a:cubicBezTo>
                  <a:pt x="11759" y="11965"/>
                  <a:pt x="11757" y="11972"/>
                  <a:pt x="11710" y="12009"/>
                </a:cubicBezTo>
                <a:cubicBezTo>
                  <a:pt x="11681" y="12032"/>
                  <a:pt x="11664" y="12070"/>
                  <a:pt x="11671" y="12098"/>
                </a:cubicBezTo>
                <a:cubicBezTo>
                  <a:pt x="11686" y="12153"/>
                  <a:pt x="11609" y="12229"/>
                  <a:pt x="11578" y="12191"/>
                </a:cubicBezTo>
                <a:cubicBezTo>
                  <a:pt x="11567" y="12177"/>
                  <a:pt x="11571" y="12191"/>
                  <a:pt x="11587" y="12223"/>
                </a:cubicBezTo>
                <a:cubicBezTo>
                  <a:pt x="11612" y="12271"/>
                  <a:pt x="11606" y="12297"/>
                  <a:pt x="11547" y="12392"/>
                </a:cubicBezTo>
                <a:cubicBezTo>
                  <a:pt x="11497" y="12472"/>
                  <a:pt x="11482" y="12522"/>
                  <a:pt x="11496" y="12560"/>
                </a:cubicBezTo>
                <a:cubicBezTo>
                  <a:pt x="11523" y="12638"/>
                  <a:pt x="11487" y="12758"/>
                  <a:pt x="11415" y="12827"/>
                </a:cubicBezTo>
                <a:cubicBezTo>
                  <a:pt x="11381" y="12859"/>
                  <a:pt x="11358" y="12902"/>
                  <a:pt x="11363" y="12923"/>
                </a:cubicBezTo>
                <a:cubicBezTo>
                  <a:pt x="11374" y="12970"/>
                  <a:pt x="11244" y="13245"/>
                  <a:pt x="11198" y="13271"/>
                </a:cubicBezTo>
                <a:cubicBezTo>
                  <a:pt x="11160" y="13292"/>
                  <a:pt x="11155" y="13450"/>
                  <a:pt x="11191" y="13483"/>
                </a:cubicBezTo>
                <a:cubicBezTo>
                  <a:pt x="11208" y="13499"/>
                  <a:pt x="11207" y="13519"/>
                  <a:pt x="11189" y="13550"/>
                </a:cubicBezTo>
                <a:cubicBezTo>
                  <a:pt x="11175" y="13575"/>
                  <a:pt x="11168" y="13617"/>
                  <a:pt x="11171" y="13643"/>
                </a:cubicBezTo>
                <a:cubicBezTo>
                  <a:pt x="11176" y="13673"/>
                  <a:pt x="11150" y="13693"/>
                  <a:pt x="11100" y="13700"/>
                </a:cubicBezTo>
                <a:cubicBezTo>
                  <a:pt x="11042" y="13708"/>
                  <a:pt x="11016" y="13735"/>
                  <a:pt x="10999" y="13797"/>
                </a:cubicBezTo>
                <a:cubicBezTo>
                  <a:pt x="10987" y="13844"/>
                  <a:pt x="10961" y="13892"/>
                  <a:pt x="10941" y="13903"/>
                </a:cubicBezTo>
                <a:cubicBezTo>
                  <a:pt x="10921" y="13914"/>
                  <a:pt x="10892" y="13955"/>
                  <a:pt x="10878" y="13994"/>
                </a:cubicBezTo>
                <a:cubicBezTo>
                  <a:pt x="10853" y="14063"/>
                  <a:pt x="10854" y="14063"/>
                  <a:pt x="10918" y="13989"/>
                </a:cubicBezTo>
                <a:cubicBezTo>
                  <a:pt x="11007" y="13887"/>
                  <a:pt x="11046" y="13944"/>
                  <a:pt x="10980" y="14080"/>
                </a:cubicBezTo>
                <a:cubicBezTo>
                  <a:pt x="10947" y="14148"/>
                  <a:pt x="10939" y="14193"/>
                  <a:pt x="10955" y="14216"/>
                </a:cubicBezTo>
                <a:cubicBezTo>
                  <a:pt x="10971" y="14240"/>
                  <a:pt x="10958" y="14271"/>
                  <a:pt x="10913" y="14313"/>
                </a:cubicBezTo>
                <a:cubicBezTo>
                  <a:pt x="10877" y="14348"/>
                  <a:pt x="10837" y="14398"/>
                  <a:pt x="10826" y="14425"/>
                </a:cubicBezTo>
                <a:cubicBezTo>
                  <a:pt x="10797" y="14497"/>
                  <a:pt x="10711" y="14377"/>
                  <a:pt x="10730" y="14290"/>
                </a:cubicBezTo>
                <a:cubicBezTo>
                  <a:pt x="10739" y="14246"/>
                  <a:pt x="10734" y="14232"/>
                  <a:pt x="10711" y="14245"/>
                </a:cubicBezTo>
                <a:cubicBezTo>
                  <a:pt x="10662" y="14272"/>
                  <a:pt x="10582" y="14132"/>
                  <a:pt x="10617" y="14080"/>
                </a:cubicBezTo>
                <a:cubicBezTo>
                  <a:pt x="10668" y="14007"/>
                  <a:pt x="10651" y="13941"/>
                  <a:pt x="10588" y="13964"/>
                </a:cubicBezTo>
                <a:cubicBezTo>
                  <a:pt x="10523" y="13988"/>
                  <a:pt x="10484" y="13930"/>
                  <a:pt x="10524" y="13871"/>
                </a:cubicBezTo>
                <a:cubicBezTo>
                  <a:pt x="10562" y="13816"/>
                  <a:pt x="10558" y="13705"/>
                  <a:pt x="10519" y="13727"/>
                </a:cubicBezTo>
                <a:cubicBezTo>
                  <a:pt x="10476" y="13751"/>
                  <a:pt x="10424" y="13653"/>
                  <a:pt x="10439" y="13575"/>
                </a:cubicBezTo>
                <a:cubicBezTo>
                  <a:pt x="10453" y="13494"/>
                  <a:pt x="10390" y="13488"/>
                  <a:pt x="10330" y="13564"/>
                </a:cubicBezTo>
                <a:cubicBezTo>
                  <a:pt x="10290" y="13616"/>
                  <a:pt x="10284" y="13614"/>
                  <a:pt x="10254" y="13554"/>
                </a:cubicBezTo>
                <a:cubicBezTo>
                  <a:pt x="10226" y="13498"/>
                  <a:pt x="10229" y="13476"/>
                  <a:pt x="10285" y="13367"/>
                </a:cubicBezTo>
                <a:cubicBezTo>
                  <a:pt x="10338" y="13266"/>
                  <a:pt x="10342" y="13247"/>
                  <a:pt x="10305" y="13267"/>
                </a:cubicBezTo>
                <a:cubicBezTo>
                  <a:pt x="10247" y="13299"/>
                  <a:pt x="10191" y="13230"/>
                  <a:pt x="10208" y="13148"/>
                </a:cubicBezTo>
                <a:cubicBezTo>
                  <a:pt x="10228" y="13058"/>
                  <a:pt x="10191" y="13067"/>
                  <a:pt x="10126" y="13169"/>
                </a:cubicBezTo>
                <a:cubicBezTo>
                  <a:pt x="10096" y="13216"/>
                  <a:pt x="10063" y="13248"/>
                  <a:pt x="10053" y="13239"/>
                </a:cubicBezTo>
                <a:cubicBezTo>
                  <a:pt x="10035" y="13223"/>
                  <a:pt x="10007" y="13301"/>
                  <a:pt x="10007" y="13366"/>
                </a:cubicBezTo>
                <a:cubicBezTo>
                  <a:pt x="10007" y="13386"/>
                  <a:pt x="10035" y="13392"/>
                  <a:pt x="10075" y="13379"/>
                </a:cubicBezTo>
                <a:cubicBezTo>
                  <a:pt x="10143" y="13357"/>
                  <a:pt x="10196" y="13405"/>
                  <a:pt x="10149" y="13447"/>
                </a:cubicBezTo>
                <a:cubicBezTo>
                  <a:pt x="10112" y="13481"/>
                  <a:pt x="10120" y="13638"/>
                  <a:pt x="10160" y="13638"/>
                </a:cubicBezTo>
                <a:cubicBezTo>
                  <a:pt x="10213" y="13638"/>
                  <a:pt x="10253" y="13769"/>
                  <a:pt x="10218" y="13830"/>
                </a:cubicBezTo>
                <a:cubicBezTo>
                  <a:pt x="10194" y="13872"/>
                  <a:pt x="10199" y="13880"/>
                  <a:pt x="10246" y="13872"/>
                </a:cubicBezTo>
                <a:cubicBezTo>
                  <a:pt x="10302" y="13863"/>
                  <a:pt x="10304" y="13871"/>
                  <a:pt x="10311" y="14032"/>
                </a:cubicBezTo>
                <a:cubicBezTo>
                  <a:pt x="10313" y="14079"/>
                  <a:pt x="10327" y="14091"/>
                  <a:pt x="10361" y="14078"/>
                </a:cubicBezTo>
                <a:cubicBezTo>
                  <a:pt x="10441" y="14047"/>
                  <a:pt x="10465" y="14136"/>
                  <a:pt x="10410" y="14267"/>
                </a:cubicBezTo>
                <a:cubicBezTo>
                  <a:pt x="10350" y="14411"/>
                  <a:pt x="10350" y="14422"/>
                  <a:pt x="10412" y="14445"/>
                </a:cubicBezTo>
                <a:cubicBezTo>
                  <a:pt x="10455" y="14462"/>
                  <a:pt x="10460" y="14482"/>
                  <a:pt x="10447" y="14584"/>
                </a:cubicBezTo>
                <a:cubicBezTo>
                  <a:pt x="10435" y="14672"/>
                  <a:pt x="10440" y="14708"/>
                  <a:pt x="10466" y="14723"/>
                </a:cubicBezTo>
                <a:cubicBezTo>
                  <a:pt x="10512" y="14749"/>
                  <a:pt x="10508" y="14953"/>
                  <a:pt x="10459" y="15038"/>
                </a:cubicBezTo>
                <a:cubicBezTo>
                  <a:pt x="10423" y="15100"/>
                  <a:pt x="10423" y="15103"/>
                  <a:pt x="10464" y="15081"/>
                </a:cubicBezTo>
                <a:cubicBezTo>
                  <a:pt x="10488" y="15068"/>
                  <a:pt x="10517" y="15066"/>
                  <a:pt x="10527" y="15076"/>
                </a:cubicBezTo>
                <a:cubicBezTo>
                  <a:pt x="10552" y="15098"/>
                  <a:pt x="10467" y="15362"/>
                  <a:pt x="10402" y="15465"/>
                </a:cubicBezTo>
                <a:cubicBezTo>
                  <a:pt x="10356" y="15538"/>
                  <a:pt x="10350" y="15540"/>
                  <a:pt x="10310" y="15486"/>
                </a:cubicBezTo>
                <a:cubicBezTo>
                  <a:pt x="10286" y="15455"/>
                  <a:pt x="10267" y="15407"/>
                  <a:pt x="10267" y="15382"/>
                </a:cubicBezTo>
                <a:cubicBezTo>
                  <a:pt x="10267" y="15355"/>
                  <a:pt x="10242" y="15336"/>
                  <a:pt x="10209" y="15336"/>
                </a:cubicBezTo>
                <a:cubicBezTo>
                  <a:pt x="10146" y="15336"/>
                  <a:pt x="10110" y="15284"/>
                  <a:pt x="10148" y="15249"/>
                </a:cubicBezTo>
                <a:cubicBezTo>
                  <a:pt x="10162" y="15237"/>
                  <a:pt x="10167" y="15211"/>
                  <a:pt x="10159" y="15192"/>
                </a:cubicBezTo>
                <a:cubicBezTo>
                  <a:pt x="10151" y="15174"/>
                  <a:pt x="10157" y="15137"/>
                  <a:pt x="10173" y="15110"/>
                </a:cubicBezTo>
                <a:cubicBezTo>
                  <a:pt x="10191" y="15077"/>
                  <a:pt x="10193" y="15058"/>
                  <a:pt x="10177" y="15058"/>
                </a:cubicBezTo>
                <a:cubicBezTo>
                  <a:pt x="10163" y="15058"/>
                  <a:pt x="10146" y="15072"/>
                  <a:pt x="10138" y="15089"/>
                </a:cubicBezTo>
                <a:cubicBezTo>
                  <a:pt x="10131" y="15106"/>
                  <a:pt x="10096" y="15131"/>
                  <a:pt x="10061" y="15144"/>
                </a:cubicBezTo>
                <a:cubicBezTo>
                  <a:pt x="9944" y="15187"/>
                  <a:pt x="9929" y="15292"/>
                  <a:pt x="10022" y="15418"/>
                </a:cubicBezTo>
                <a:cubicBezTo>
                  <a:pt x="10064" y="15475"/>
                  <a:pt x="10080" y="15525"/>
                  <a:pt x="10072" y="15573"/>
                </a:cubicBezTo>
                <a:cubicBezTo>
                  <a:pt x="10061" y="15634"/>
                  <a:pt x="10065" y="15638"/>
                  <a:pt x="10104" y="15603"/>
                </a:cubicBezTo>
                <a:cubicBezTo>
                  <a:pt x="10163" y="15548"/>
                  <a:pt x="10210" y="15613"/>
                  <a:pt x="10177" y="15705"/>
                </a:cubicBezTo>
                <a:cubicBezTo>
                  <a:pt x="10165" y="15740"/>
                  <a:pt x="10148" y="15816"/>
                  <a:pt x="10140" y="15873"/>
                </a:cubicBezTo>
                <a:lnTo>
                  <a:pt x="10124" y="15976"/>
                </a:lnTo>
                <a:lnTo>
                  <a:pt x="10183" y="15874"/>
                </a:lnTo>
                <a:cubicBezTo>
                  <a:pt x="10224" y="15803"/>
                  <a:pt x="10249" y="15781"/>
                  <a:pt x="10266" y="15805"/>
                </a:cubicBezTo>
                <a:cubicBezTo>
                  <a:pt x="10298" y="15852"/>
                  <a:pt x="10223" y="16084"/>
                  <a:pt x="10137" y="16202"/>
                </a:cubicBezTo>
                <a:cubicBezTo>
                  <a:pt x="10074" y="16287"/>
                  <a:pt x="10073" y="16288"/>
                  <a:pt x="10039" y="16219"/>
                </a:cubicBezTo>
                <a:cubicBezTo>
                  <a:pt x="10020" y="16181"/>
                  <a:pt x="10009" y="16123"/>
                  <a:pt x="10015" y="16092"/>
                </a:cubicBezTo>
                <a:cubicBezTo>
                  <a:pt x="10022" y="16052"/>
                  <a:pt x="10014" y="16040"/>
                  <a:pt x="9990" y="16053"/>
                </a:cubicBezTo>
                <a:cubicBezTo>
                  <a:pt x="9971" y="16064"/>
                  <a:pt x="9925" y="16026"/>
                  <a:pt x="9884" y="15963"/>
                </a:cubicBezTo>
                <a:cubicBezTo>
                  <a:pt x="9830" y="15882"/>
                  <a:pt x="9804" y="15864"/>
                  <a:pt x="9781" y="15891"/>
                </a:cubicBezTo>
                <a:cubicBezTo>
                  <a:pt x="9740" y="15941"/>
                  <a:pt x="9714" y="15878"/>
                  <a:pt x="9735" y="15780"/>
                </a:cubicBezTo>
                <a:cubicBezTo>
                  <a:pt x="9749" y="15715"/>
                  <a:pt x="9744" y="15709"/>
                  <a:pt x="9692" y="15728"/>
                </a:cubicBezTo>
                <a:cubicBezTo>
                  <a:pt x="9629" y="15752"/>
                  <a:pt x="9565" y="15678"/>
                  <a:pt x="9592" y="15614"/>
                </a:cubicBezTo>
                <a:cubicBezTo>
                  <a:pt x="9614" y="15561"/>
                  <a:pt x="9593" y="15569"/>
                  <a:pt x="9498" y="15652"/>
                </a:cubicBezTo>
                <a:cubicBezTo>
                  <a:pt x="9385" y="15749"/>
                  <a:pt x="9347" y="15700"/>
                  <a:pt x="9412" y="15543"/>
                </a:cubicBezTo>
                <a:lnTo>
                  <a:pt x="9460" y="15429"/>
                </a:lnTo>
                <a:lnTo>
                  <a:pt x="9401" y="15361"/>
                </a:lnTo>
                <a:cubicBezTo>
                  <a:pt x="9368" y="15323"/>
                  <a:pt x="9345" y="15267"/>
                  <a:pt x="9349" y="15236"/>
                </a:cubicBezTo>
                <a:cubicBezTo>
                  <a:pt x="9354" y="15205"/>
                  <a:pt x="9336" y="15163"/>
                  <a:pt x="9309" y="15144"/>
                </a:cubicBezTo>
                <a:cubicBezTo>
                  <a:pt x="9283" y="15125"/>
                  <a:pt x="9251" y="15076"/>
                  <a:pt x="9239" y="15035"/>
                </a:cubicBezTo>
                <a:cubicBezTo>
                  <a:pt x="9226" y="14993"/>
                  <a:pt x="9191" y="14942"/>
                  <a:pt x="9160" y="14921"/>
                </a:cubicBezTo>
                <a:cubicBezTo>
                  <a:pt x="9119" y="14894"/>
                  <a:pt x="9106" y="14863"/>
                  <a:pt x="9115" y="14814"/>
                </a:cubicBezTo>
                <a:cubicBezTo>
                  <a:pt x="9124" y="14765"/>
                  <a:pt x="9115" y="14746"/>
                  <a:pt x="9085" y="14746"/>
                </a:cubicBezTo>
                <a:cubicBezTo>
                  <a:pt x="9041" y="14746"/>
                  <a:pt x="8985" y="14671"/>
                  <a:pt x="8992" y="14620"/>
                </a:cubicBezTo>
                <a:cubicBezTo>
                  <a:pt x="9000" y="14552"/>
                  <a:pt x="8986" y="14544"/>
                  <a:pt x="8917" y="14580"/>
                </a:cubicBezTo>
                <a:cubicBezTo>
                  <a:pt x="8821" y="14629"/>
                  <a:pt x="8773" y="14571"/>
                  <a:pt x="8831" y="14476"/>
                </a:cubicBezTo>
                <a:cubicBezTo>
                  <a:pt x="8885" y="14389"/>
                  <a:pt x="8883" y="14382"/>
                  <a:pt x="8794" y="14383"/>
                </a:cubicBezTo>
                <a:cubicBezTo>
                  <a:pt x="8728" y="14383"/>
                  <a:pt x="8718" y="14372"/>
                  <a:pt x="8723" y="14305"/>
                </a:cubicBezTo>
                <a:cubicBezTo>
                  <a:pt x="8727" y="14243"/>
                  <a:pt x="8717" y="14227"/>
                  <a:pt x="8671" y="14227"/>
                </a:cubicBezTo>
                <a:cubicBezTo>
                  <a:pt x="8602" y="14227"/>
                  <a:pt x="8552" y="14120"/>
                  <a:pt x="8593" y="14059"/>
                </a:cubicBezTo>
                <a:cubicBezTo>
                  <a:pt x="8625" y="14012"/>
                  <a:pt x="8583" y="14003"/>
                  <a:pt x="8550" y="14050"/>
                </a:cubicBezTo>
                <a:cubicBezTo>
                  <a:pt x="8538" y="14068"/>
                  <a:pt x="8501" y="14087"/>
                  <a:pt x="8469" y="14094"/>
                </a:cubicBezTo>
                <a:cubicBezTo>
                  <a:pt x="8423" y="14103"/>
                  <a:pt x="8410" y="14090"/>
                  <a:pt x="8410" y="14036"/>
                </a:cubicBezTo>
                <a:cubicBezTo>
                  <a:pt x="8410" y="13990"/>
                  <a:pt x="8390" y="13961"/>
                  <a:pt x="8351" y="13950"/>
                </a:cubicBezTo>
                <a:cubicBezTo>
                  <a:pt x="8312" y="13938"/>
                  <a:pt x="8289" y="13905"/>
                  <a:pt x="8284" y="13854"/>
                </a:cubicBezTo>
                <a:cubicBezTo>
                  <a:pt x="8275" y="13763"/>
                  <a:pt x="8219" y="13753"/>
                  <a:pt x="8159" y="13832"/>
                </a:cubicBezTo>
                <a:cubicBezTo>
                  <a:pt x="8107" y="13901"/>
                  <a:pt x="8066" y="13868"/>
                  <a:pt x="8066" y="13754"/>
                </a:cubicBezTo>
                <a:cubicBezTo>
                  <a:pt x="8066" y="13697"/>
                  <a:pt x="8056" y="13672"/>
                  <a:pt x="8037" y="13683"/>
                </a:cubicBezTo>
                <a:cubicBezTo>
                  <a:pt x="8021" y="13693"/>
                  <a:pt x="7990" y="13712"/>
                  <a:pt x="7968" y="13725"/>
                </a:cubicBezTo>
                <a:cubicBezTo>
                  <a:pt x="7941" y="13740"/>
                  <a:pt x="7918" y="13724"/>
                  <a:pt x="7899" y="13680"/>
                </a:cubicBezTo>
                <a:cubicBezTo>
                  <a:pt x="7867" y="13605"/>
                  <a:pt x="7798" y="13613"/>
                  <a:pt x="7730" y="13700"/>
                </a:cubicBezTo>
                <a:cubicBezTo>
                  <a:pt x="7694" y="13746"/>
                  <a:pt x="7687" y="13745"/>
                  <a:pt x="7674" y="13694"/>
                </a:cubicBezTo>
                <a:cubicBezTo>
                  <a:pt x="7666" y="13663"/>
                  <a:pt x="7664" y="13606"/>
                  <a:pt x="7671" y="13568"/>
                </a:cubicBezTo>
                <a:cubicBezTo>
                  <a:pt x="7685" y="13488"/>
                  <a:pt x="7680" y="13485"/>
                  <a:pt x="7617" y="13542"/>
                </a:cubicBezTo>
                <a:cubicBezTo>
                  <a:pt x="7583" y="13573"/>
                  <a:pt x="7554" y="13574"/>
                  <a:pt x="7506" y="13548"/>
                </a:cubicBezTo>
                <a:cubicBezTo>
                  <a:pt x="7468" y="13527"/>
                  <a:pt x="7410" y="13524"/>
                  <a:pt x="7369" y="13540"/>
                </a:cubicBezTo>
                <a:cubicBezTo>
                  <a:pt x="7320" y="13559"/>
                  <a:pt x="7284" y="13551"/>
                  <a:pt x="7246" y="13515"/>
                </a:cubicBezTo>
                <a:cubicBezTo>
                  <a:pt x="7195" y="13467"/>
                  <a:pt x="7182" y="13469"/>
                  <a:pt x="7083" y="13554"/>
                </a:cubicBezTo>
                <a:cubicBezTo>
                  <a:pt x="7001" y="13624"/>
                  <a:pt x="6969" y="13637"/>
                  <a:pt x="6948" y="13606"/>
                </a:cubicBezTo>
                <a:cubicBezTo>
                  <a:pt x="6928" y="13576"/>
                  <a:pt x="6928" y="13550"/>
                  <a:pt x="6950" y="13496"/>
                </a:cubicBezTo>
                <a:cubicBezTo>
                  <a:pt x="6978" y="13432"/>
                  <a:pt x="6976" y="13429"/>
                  <a:pt x="6933" y="13462"/>
                </a:cubicBezTo>
                <a:cubicBezTo>
                  <a:pt x="6907" y="13483"/>
                  <a:pt x="6880" y="13515"/>
                  <a:pt x="6872" y="13534"/>
                </a:cubicBezTo>
                <a:cubicBezTo>
                  <a:pt x="6864" y="13553"/>
                  <a:pt x="6840" y="13568"/>
                  <a:pt x="6820" y="13568"/>
                </a:cubicBezTo>
                <a:cubicBezTo>
                  <a:pt x="6799" y="13568"/>
                  <a:pt x="6761" y="13595"/>
                  <a:pt x="6737" y="13627"/>
                </a:cubicBezTo>
                <a:cubicBezTo>
                  <a:pt x="6678" y="13705"/>
                  <a:pt x="6631" y="13643"/>
                  <a:pt x="6669" y="13538"/>
                </a:cubicBezTo>
                <a:cubicBezTo>
                  <a:pt x="6691" y="13479"/>
                  <a:pt x="6689" y="13470"/>
                  <a:pt x="6661" y="13485"/>
                </a:cubicBezTo>
                <a:cubicBezTo>
                  <a:pt x="6642" y="13496"/>
                  <a:pt x="6622" y="13524"/>
                  <a:pt x="6616" y="13547"/>
                </a:cubicBezTo>
                <a:cubicBezTo>
                  <a:pt x="6610" y="13570"/>
                  <a:pt x="6561" y="13611"/>
                  <a:pt x="6508" y="13636"/>
                </a:cubicBezTo>
                <a:cubicBezTo>
                  <a:pt x="6432" y="13673"/>
                  <a:pt x="6405" y="13674"/>
                  <a:pt x="6377" y="13640"/>
                </a:cubicBezTo>
                <a:cubicBezTo>
                  <a:pt x="6349" y="13606"/>
                  <a:pt x="6319" y="13615"/>
                  <a:pt x="6221" y="13688"/>
                </a:cubicBezTo>
                <a:cubicBezTo>
                  <a:pt x="6097" y="13778"/>
                  <a:pt x="6056" y="13778"/>
                  <a:pt x="6056" y="13688"/>
                </a:cubicBezTo>
                <a:cubicBezTo>
                  <a:pt x="6056" y="13655"/>
                  <a:pt x="6015" y="13682"/>
                  <a:pt x="5936" y="13768"/>
                </a:cubicBezTo>
                <a:cubicBezTo>
                  <a:pt x="5870" y="13839"/>
                  <a:pt x="5796" y="13914"/>
                  <a:pt x="5773" y="13934"/>
                </a:cubicBezTo>
                <a:cubicBezTo>
                  <a:pt x="5749" y="13953"/>
                  <a:pt x="5713" y="13991"/>
                  <a:pt x="5692" y="14016"/>
                </a:cubicBezTo>
                <a:cubicBezTo>
                  <a:pt x="5671" y="14041"/>
                  <a:pt x="5630" y="14052"/>
                  <a:pt x="5600" y="14042"/>
                </a:cubicBezTo>
                <a:cubicBezTo>
                  <a:pt x="5571" y="14031"/>
                  <a:pt x="5529" y="14043"/>
                  <a:pt x="5506" y="14068"/>
                </a:cubicBezTo>
                <a:cubicBezTo>
                  <a:pt x="5467" y="14110"/>
                  <a:pt x="5467" y="14117"/>
                  <a:pt x="5511" y="14175"/>
                </a:cubicBezTo>
                <a:cubicBezTo>
                  <a:pt x="5545" y="14220"/>
                  <a:pt x="5554" y="14262"/>
                  <a:pt x="5544" y="14324"/>
                </a:cubicBezTo>
                <a:cubicBezTo>
                  <a:pt x="5531" y="14398"/>
                  <a:pt x="5535" y="14408"/>
                  <a:pt x="5570" y="14388"/>
                </a:cubicBezTo>
                <a:cubicBezTo>
                  <a:pt x="5622" y="14359"/>
                  <a:pt x="5677" y="14421"/>
                  <a:pt x="5677" y="14507"/>
                </a:cubicBezTo>
                <a:cubicBezTo>
                  <a:pt x="5677" y="14549"/>
                  <a:pt x="5689" y="14564"/>
                  <a:pt x="5712" y="14552"/>
                </a:cubicBezTo>
                <a:cubicBezTo>
                  <a:pt x="5733" y="14540"/>
                  <a:pt x="5763" y="14571"/>
                  <a:pt x="5789" y="14634"/>
                </a:cubicBezTo>
                <a:cubicBezTo>
                  <a:pt x="5812" y="14690"/>
                  <a:pt x="5843" y="14729"/>
                  <a:pt x="5858" y="14722"/>
                </a:cubicBezTo>
                <a:cubicBezTo>
                  <a:pt x="5873" y="14715"/>
                  <a:pt x="5905" y="14755"/>
                  <a:pt x="5928" y="14812"/>
                </a:cubicBezTo>
                <a:cubicBezTo>
                  <a:pt x="5951" y="14869"/>
                  <a:pt x="5979" y="14908"/>
                  <a:pt x="5990" y="14898"/>
                </a:cubicBezTo>
                <a:cubicBezTo>
                  <a:pt x="6001" y="14888"/>
                  <a:pt x="6039" y="14907"/>
                  <a:pt x="6074" y="14942"/>
                </a:cubicBezTo>
                <a:cubicBezTo>
                  <a:pt x="6109" y="14977"/>
                  <a:pt x="6160" y="15022"/>
                  <a:pt x="6186" y="15041"/>
                </a:cubicBezTo>
                <a:cubicBezTo>
                  <a:pt x="6212" y="15061"/>
                  <a:pt x="6237" y="15113"/>
                  <a:pt x="6241" y="15157"/>
                </a:cubicBezTo>
                <a:cubicBezTo>
                  <a:pt x="6247" y="15216"/>
                  <a:pt x="6259" y="15231"/>
                  <a:pt x="6289" y="15213"/>
                </a:cubicBezTo>
                <a:cubicBezTo>
                  <a:pt x="6365" y="15167"/>
                  <a:pt x="6398" y="15180"/>
                  <a:pt x="6406" y="15258"/>
                </a:cubicBezTo>
                <a:cubicBezTo>
                  <a:pt x="6413" y="15327"/>
                  <a:pt x="6426" y="15335"/>
                  <a:pt x="6513" y="15327"/>
                </a:cubicBezTo>
                <a:cubicBezTo>
                  <a:pt x="6603" y="15319"/>
                  <a:pt x="6611" y="15326"/>
                  <a:pt x="6606" y="15396"/>
                </a:cubicBezTo>
                <a:cubicBezTo>
                  <a:pt x="6600" y="15476"/>
                  <a:pt x="6633" y="15502"/>
                  <a:pt x="6659" y="15440"/>
                </a:cubicBezTo>
                <a:cubicBezTo>
                  <a:pt x="6686" y="15376"/>
                  <a:pt x="6770" y="15401"/>
                  <a:pt x="6783" y="15477"/>
                </a:cubicBezTo>
                <a:cubicBezTo>
                  <a:pt x="6794" y="15536"/>
                  <a:pt x="6808" y="15546"/>
                  <a:pt x="6864" y="15530"/>
                </a:cubicBezTo>
                <a:cubicBezTo>
                  <a:pt x="6912" y="15516"/>
                  <a:pt x="6945" y="15529"/>
                  <a:pt x="6977" y="15576"/>
                </a:cubicBezTo>
                <a:cubicBezTo>
                  <a:pt x="7016" y="15632"/>
                  <a:pt x="7028" y="15636"/>
                  <a:pt x="7065" y="15595"/>
                </a:cubicBezTo>
                <a:cubicBezTo>
                  <a:pt x="7103" y="15555"/>
                  <a:pt x="7116" y="15559"/>
                  <a:pt x="7161" y="15620"/>
                </a:cubicBezTo>
                <a:cubicBezTo>
                  <a:pt x="7212" y="15690"/>
                  <a:pt x="7215" y="15690"/>
                  <a:pt x="7301" y="15630"/>
                </a:cubicBezTo>
                <a:cubicBezTo>
                  <a:pt x="7387" y="15570"/>
                  <a:pt x="7390" y="15571"/>
                  <a:pt x="7430" y="15643"/>
                </a:cubicBezTo>
                <a:cubicBezTo>
                  <a:pt x="7470" y="15715"/>
                  <a:pt x="7474" y="15715"/>
                  <a:pt x="7543" y="15657"/>
                </a:cubicBezTo>
                <a:cubicBezTo>
                  <a:pt x="7611" y="15600"/>
                  <a:pt x="7616" y="15600"/>
                  <a:pt x="7664" y="15664"/>
                </a:cubicBezTo>
                <a:cubicBezTo>
                  <a:pt x="7706" y="15719"/>
                  <a:pt x="7722" y="15724"/>
                  <a:pt x="7760" y="15689"/>
                </a:cubicBezTo>
                <a:cubicBezTo>
                  <a:pt x="7816" y="15637"/>
                  <a:pt x="7884" y="15636"/>
                  <a:pt x="7918" y="15685"/>
                </a:cubicBezTo>
                <a:cubicBezTo>
                  <a:pt x="7949" y="15730"/>
                  <a:pt x="8070" y="15649"/>
                  <a:pt x="8165" y="15518"/>
                </a:cubicBezTo>
                <a:cubicBezTo>
                  <a:pt x="8244" y="15411"/>
                  <a:pt x="8288" y="15442"/>
                  <a:pt x="8266" y="15589"/>
                </a:cubicBezTo>
                <a:lnTo>
                  <a:pt x="8250" y="15696"/>
                </a:lnTo>
                <a:lnTo>
                  <a:pt x="8306" y="15636"/>
                </a:lnTo>
                <a:cubicBezTo>
                  <a:pt x="8396" y="15542"/>
                  <a:pt x="8425" y="15530"/>
                  <a:pt x="8469" y="15571"/>
                </a:cubicBezTo>
                <a:cubicBezTo>
                  <a:pt x="8498" y="15598"/>
                  <a:pt x="8536" y="15599"/>
                  <a:pt x="8591" y="15576"/>
                </a:cubicBezTo>
                <a:cubicBezTo>
                  <a:pt x="8645" y="15552"/>
                  <a:pt x="8685" y="15554"/>
                  <a:pt x="8721" y="15581"/>
                </a:cubicBezTo>
                <a:cubicBezTo>
                  <a:pt x="8759" y="15610"/>
                  <a:pt x="8793" y="15611"/>
                  <a:pt x="8847" y="15584"/>
                </a:cubicBezTo>
                <a:cubicBezTo>
                  <a:pt x="8935" y="15539"/>
                  <a:pt x="9050" y="15587"/>
                  <a:pt x="9022" y="15656"/>
                </a:cubicBezTo>
                <a:cubicBezTo>
                  <a:pt x="9010" y="15684"/>
                  <a:pt x="9019" y="15681"/>
                  <a:pt x="9046" y="15650"/>
                </a:cubicBezTo>
                <a:cubicBezTo>
                  <a:pt x="9082" y="15607"/>
                  <a:pt x="9096" y="15608"/>
                  <a:pt x="9156" y="15660"/>
                </a:cubicBezTo>
                <a:cubicBezTo>
                  <a:pt x="9193" y="15693"/>
                  <a:pt x="9254" y="15715"/>
                  <a:pt x="9290" y="15709"/>
                </a:cubicBezTo>
                <a:cubicBezTo>
                  <a:pt x="9337" y="15702"/>
                  <a:pt x="9353" y="15714"/>
                  <a:pt x="9348" y="15748"/>
                </a:cubicBezTo>
                <a:cubicBezTo>
                  <a:pt x="9345" y="15775"/>
                  <a:pt x="9348" y="15818"/>
                  <a:pt x="9355" y="15846"/>
                </a:cubicBezTo>
                <a:cubicBezTo>
                  <a:pt x="9366" y="15887"/>
                  <a:pt x="9376" y="15889"/>
                  <a:pt x="9403" y="15856"/>
                </a:cubicBezTo>
                <a:cubicBezTo>
                  <a:pt x="9430" y="15822"/>
                  <a:pt x="9449" y="15831"/>
                  <a:pt x="9496" y="15901"/>
                </a:cubicBezTo>
                <a:cubicBezTo>
                  <a:pt x="9529" y="15949"/>
                  <a:pt x="9580" y="15994"/>
                  <a:pt x="9610" y="16001"/>
                </a:cubicBezTo>
                <a:cubicBezTo>
                  <a:pt x="9649" y="16009"/>
                  <a:pt x="9666" y="16038"/>
                  <a:pt x="9671" y="16108"/>
                </a:cubicBezTo>
                <a:cubicBezTo>
                  <a:pt x="9677" y="16187"/>
                  <a:pt x="9685" y="16198"/>
                  <a:pt x="9712" y="16166"/>
                </a:cubicBezTo>
                <a:cubicBezTo>
                  <a:pt x="9759" y="16109"/>
                  <a:pt x="9794" y="16155"/>
                  <a:pt x="9794" y="16273"/>
                </a:cubicBezTo>
                <a:cubicBezTo>
                  <a:pt x="9794" y="16348"/>
                  <a:pt x="9805" y="16375"/>
                  <a:pt x="9837" y="16375"/>
                </a:cubicBezTo>
                <a:cubicBezTo>
                  <a:pt x="9891" y="16375"/>
                  <a:pt x="9936" y="16440"/>
                  <a:pt x="9936" y="16519"/>
                </a:cubicBezTo>
                <a:cubicBezTo>
                  <a:pt x="9936" y="16557"/>
                  <a:pt x="9949" y="16574"/>
                  <a:pt x="9970" y="16562"/>
                </a:cubicBezTo>
                <a:cubicBezTo>
                  <a:pt x="10014" y="16537"/>
                  <a:pt x="10062" y="16669"/>
                  <a:pt x="10042" y="16760"/>
                </a:cubicBezTo>
                <a:cubicBezTo>
                  <a:pt x="10028" y="16823"/>
                  <a:pt x="10031" y="16827"/>
                  <a:pt x="10075" y="16792"/>
                </a:cubicBezTo>
                <a:cubicBezTo>
                  <a:pt x="10134" y="16746"/>
                  <a:pt x="10161" y="16807"/>
                  <a:pt x="10143" y="16944"/>
                </a:cubicBezTo>
                <a:cubicBezTo>
                  <a:pt x="10135" y="17007"/>
                  <a:pt x="10146" y="17036"/>
                  <a:pt x="10190" y="17066"/>
                </a:cubicBezTo>
                <a:cubicBezTo>
                  <a:pt x="10247" y="17104"/>
                  <a:pt x="10250" y="17135"/>
                  <a:pt x="10208" y="17282"/>
                </a:cubicBezTo>
                <a:cubicBezTo>
                  <a:pt x="10196" y="17328"/>
                  <a:pt x="10202" y="17336"/>
                  <a:pt x="10241" y="17321"/>
                </a:cubicBezTo>
                <a:cubicBezTo>
                  <a:pt x="10310" y="17294"/>
                  <a:pt x="10332" y="17401"/>
                  <a:pt x="10282" y="17527"/>
                </a:cubicBezTo>
                <a:cubicBezTo>
                  <a:pt x="10244" y="17624"/>
                  <a:pt x="10246" y="17631"/>
                  <a:pt x="10292" y="17686"/>
                </a:cubicBezTo>
                <a:cubicBezTo>
                  <a:pt x="10338" y="17740"/>
                  <a:pt x="10338" y="17751"/>
                  <a:pt x="10305" y="17865"/>
                </a:cubicBezTo>
                <a:cubicBezTo>
                  <a:pt x="10286" y="17931"/>
                  <a:pt x="10247" y="18008"/>
                  <a:pt x="10218" y="18034"/>
                </a:cubicBezTo>
                <a:cubicBezTo>
                  <a:pt x="10171" y="18075"/>
                  <a:pt x="10160" y="18073"/>
                  <a:pt x="10132" y="18016"/>
                </a:cubicBezTo>
                <a:cubicBezTo>
                  <a:pt x="10113" y="17979"/>
                  <a:pt x="10105" y="17916"/>
                  <a:pt x="10113" y="17869"/>
                </a:cubicBezTo>
                <a:cubicBezTo>
                  <a:pt x="10124" y="17807"/>
                  <a:pt x="10119" y="17792"/>
                  <a:pt x="10093" y="17806"/>
                </a:cubicBezTo>
                <a:cubicBezTo>
                  <a:pt x="10040" y="17836"/>
                  <a:pt x="9955" y="17731"/>
                  <a:pt x="9971" y="17657"/>
                </a:cubicBezTo>
                <a:cubicBezTo>
                  <a:pt x="9982" y="17608"/>
                  <a:pt x="9975" y="17597"/>
                  <a:pt x="9941" y="17610"/>
                </a:cubicBezTo>
                <a:cubicBezTo>
                  <a:pt x="9917" y="17619"/>
                  <a:pt x="9883" y="17603"/>
                  <a:pt x="9866" y="17573"/>
                </a:cubicBezTo>
                <a:cubicBezTo>
                  <a:pt x="9841" y="17528"/>
                  <a:pt x="9841" y="17508"/>
                  <a:pt x="9868" y="17460"/>
                </a:cubicBezTo>
                <a:cubicBezTo>
                  <a:pt x="9896" y="17409"/>
                  <a:pt x="9895" y="17406"/>
                  <a:pt x="9866" y="17432"/>
                </a:cubicBezTo>
                <a:cubicBezTo>
                  <a:pt x="9823" y="17469"/>
                  <a:pt x="9722" y="17487"/>
                  <a:pt x="9694" y="17462"/>
                </a:cubicBezTo>
                <a:cubicBezTo>
                  <a:pt x="9682" y="17451"/>
                  <a:pt x="9683" y="17425"/>
                  <a:pt x="9695" y="17402"/>
                </a:cubicBezTo>
                <a:cubicBezTo>
                  <a:pt x="9707" y="17380"/>
                  <a:pt x="9722" y="17328"/>
                  <a:pt x="9729" y="17286"/>
                </a:cubicBezTo>
                <a:cubicBezTo>
                  <a:pt x="9741" y="17211"/>
                  <a:pt x="9740" y="17209"/>
                  <a:pt x="9671" y="17262"/>
                </a:cubicBezTo>
                <a:cubicBezTo>
                  <a:pt x="9573" y="17336"/>
                  <a:pt x="9525" y="17306"/>
                  <a:pt x="9561" y="17190"/>
                </a:cubicBezTo>
                <a:cubicBezTo>
                  <a:pt x="9593" y="17087"/>
                  <a:pt x="9573" y="17040"/>
                  <a:pt x="9522" y="17101"/>
                </a:cubicBezTo>
                <a:cubicBezTo>
                  <a:pt x="9471" y="17164"/>
                  <a:pt x="9415" y="17120"/>
                  <a:pt x="9415" y="17017"/>
                </a:cubicBezTo>
                <a:cubicBezTo>
                  <a:pt x="9415" y="16923"/>
                  <a:pt x="9394" y="16905"/>
                  <a:pt x="9351" y="16968"/>
                </a:cubicBezTo>
                <a:cubicBezTo>
                  <a:pt x="9307" y="17032"/>
                  <a:pt x="9243" y="16974"/>
                  <a:pt x="9255" y="16881"/>
                </a:cubicBezTo>
                <a:cubicBezTo>
                  <a:pt x="9263" y="16816"/>
                  <a:pt x="9257" y="16803"/>
                  <a:pt x="9222" y="16817"/>
                </a:cubicBezTo>
                <a:cubicBezTo>
                  <a:pt x="9198" y="16826"/>
                  <a:pt x="9179" y="16848"/>
                  <a:pt x="9179" y="16865"/>
                </a:cubicBezTo>
                <a:cubicBezTo>
                  <a:pt x="9179" y="16916"/>
                  <a:pt x="9075" y="16959"/>
                  <a:pt x="9043" y="16922"/>
                </a:cubicBezTo>
                <a:cubicBezTo>
                  <a:pt x="9021" y="16896"/>
                  <a:pt x="9024" y="16867"/>
                  <a:pt x="9054" y="16796"/>
                </a:cubicBezTo>
                <a:cubicBezTo>
                  <a:pt x="9079" y="16737"/>
                  <a:pt x="9081" y="16719"/>
                  <a:pt x="9060" y="16747"/>
                </a:cubicBezTo>
                <a:cubicBezTo>
                  <a:pt x="9014" y="16807"/>
                  <a:pt x="8920" y="16801"/>
                  <a:pt x="8903" y="16737"/>
                </a:cubicBezTo>
                <a:cubicBezTo>
                  <a:pt x="8886" y="16674"/>
                  <a:pt x="8776" y="16697"/>
                  <a:pt x="8687" y="16783"/>
                </a:cubicBezTo>
                <a:cubicBezTo>
                  <a:pt x="8618" y="16849"/>
                  <a:pt x="8561" y="16791"/>
                  <a:pt x="8610" y="16705"/>
                </a:cubicBezTo>
                <a:cubicBezTo>
                  <a:pt x="8651" y="16634"/>
                  <a:pt x="8609" y="16637"/>
                  <a:pt x="8517" y="16712"/>
                </a:cubicBezTo>
                <a:cubicBezTo>
                  <a:pt x="8446" y="16771"/>
                  <a:pt x="8442" y="16771"/>
                  <a:pt x="8410" y="16708"/>
                </a:cubicBezTo>
                <a:cubicBezTo>
                  <a:pt x="8377" y="16644"/>
                  <a:pt x="8374" y="16645"/>
                  <a:pt x="8310" y="16707"/>
                </a:cubicBezTo>
                <a:cubicBezTo>
                  <a:pt x="8170" y="16844"/>
                  <a:pt x="8065" y="16906"/>
                  <a:pt x="8038" y="16867"/>
                </a:cubicBezTo>
                <a:cubicBezTo>
                  <a:pt x="8019" y="16839"/>
                  <a:pt x="8021" y="16813"/>
                  <a:pt x="8044" y="16771"/>
                </a:cubicBezTo>
                <a:cubicBezTo>
                  <a:pt x="8062" y="16740"/>
                  <a:pt x="8024" y="16763"/>
                  <a:pt x="7960" y="16823"/>
                </a:cubicBezTo>
                <a:cubicBezTo>
                  <a:pt x="7864" y="16913"/>
                  <a:pt x="7826" y="16930"/>
                  <a:pt x="7755" y="16914"/>
                </a:cubicBezTo>
                <a:cubicBezTo>
                  <a:pt x="7637" y="16888"/>
                  <a:pt x="7557" y="16939"/>
                  <a:pt x="7529" y="17059"/>
                </a:cubicBezTo>
                <a:cubicBezTo>
                  <a:pt x="7507" y="17149"/>
                  <a:pt x="7510" y="17159"/>
                  <a:pt x="7555" y="17157"/>
                </a:cubicBezTo>
                <a:cubicBezTo>
                  <a:pt x="7597" y="17155"/>
                  <a:pt x="7606" y="17175"/>
                  <a:pt x="7605" y="17267"/>
                </a:cubicBezTo>
                <a:cubicBezTo>
                  <a:pt x="7605" y="17357"/>
                  <a:pt x="7613" y="17375"/>
                  <a:pt x="7645" y="17360"/>
                </a:cubicBezTo>
                <a:cubicBezTo>
                  <a:pt x="7691" y="17339"/>
                  <a:pt x="7747" y="17459"/>
                  <a:pt x="7727" y="17535"/>
                </a:cubicBezTo>
                <a:cubicBezTo>
                  <a:pt x="7718" y="17568"/>
                  <a:pt x="7733" y="17581"/>
                  <a:pt x="7775" y="17576"/>
                </a:cubicBezTo>
                <a:cubicBezTo>
                  <a:pt x="7813" y="17572"/>
                  <a:pt x="7845" y="17595"/>
                  <a:pt x="7862" y="17639"/>
                </a:cubicBezTo>
                <a:cubicBezTo>
                  <a:pt x="7877" y="17678"/>
                  <a:pt x="7892" y="17716"/>
                  <a:pt x="7895" y="17723"/>
                </a:cubicBezTo>
                <a:cubicBezTo>
                  <a:pt x="7897" y="17731"/>
                  <a:pt x="7916" y="17716"/>
                  <a:pt x="7936" y="17692"/>
                </a:cubicBezTo>
                <a:cubicBezTo>
                  <a:pt x="7980" y="17638"/>
                  <a:pt x="8048" y="17703"/>
                  <a:pt x="8027" y="17780"/>
                </a:cubicBezTo>
                <a:cubicBezTo>
                  <a:pt x="8019" y="17811"/>
                  <a:pt x="8038" y="17842"/>
                  <a:pt x="8078" y="17865"/>
                </a:cubicBezTo>
                <a:cubicBezTo>
                  <a:pt x="8114" y="17884"/>
                  <a:pt x="8148" y="17928"/>
                  <a:pt x="8154" y="17963"/>
                </a:cubicBezTo>
                <a:cubicBezTo>
                  <a:pt x="8162" y="18009"/>
                  <a:pt x="8181" y="18023"/>
                  <a:pt x="8223" y="18011"/>
                </a:cubicBezTo>
                <a:cubicBezTo>
                  <a:pt x="8258" y="18001"/>
                  <a:pt x="8299" y="18018"/>
                  <a:pt x="8326" y="18054"/>
                </a:cubicBezTo>
                <a:cubicBezTo>
                  <a:pt x="8351" y="18087"/>
                  <a:pt x="8384" y="18102"/>
                  <a:pt x="8399" y="18089"/>
                </a:cubicBezTo>
                <a:cubicBezTo>
                  <a:pt x="8414" y="18075"/>
                  <a:pt x="8457" y="18099"/>
                  <a:pt x="8495" y="18140"/>
                </a:cubicBezTo>
                <a:cubicBezTo>
                  <a:pt x="8540" y="18188"/>
                  <a:pt x="8583" y="18207"/>
                  <a:pt x="8613" y="18193"/>
                </a:cubicBezTo>
                <a:cubicBezTo>
                  <a:pt x="8641" y="18180"/>
                  <a:pt x="8686" y="18195"/>
                  <a:pt x="8720" y="18228"/>
                </a:cubicBezTo>
                <a:cubicBezTo>
                  <a:pt x="8776" y="18281"/>
                  <a:pt x="8784" y="18282"/>
                  <a:pt x="8841" y="18227"/>
                </a:cubicBezTo>
                <a:cubicBezTo>
                  <a:pt x="8899" y="18171"/>
                  <a:pt x="8904" y="18170"/>
                  <a:pt x="8933" y="18228"/>
                </a:cubicBezTo>
                <a:cubicBezTo>
                  <a:pt x="8950" y="18262"/>
                  <a:pt x="8968" y="18307"/>
                  <a:pt x="8973" y="18327"/>
                </a:cubicBezTo>
                <a:cubicBezTo>
                  <a:pt x="8977" y="18348"/>
                  <a:pt x="9012" y="18331"/>
                  <a:pt x="9054" y="18287"/>
                </a:cubicBezTo>
                <a:cubicBezTo>
                  <a:pt x="9144" y="18193"/>
                  <a:pt x="9170" y="18192"/>
                  <a:pt x="9202" y="18280"/>
                </a:cubicBezTo>
                <a:cubicBezTo>
                  <a:pt x="9227" y="18347"/>
                  <a:pt x="9228" y="18347"/>
                  <a:pt x="9314" y="18276"/>
                </a:cubicBezTo>
                <a:lnTo>
                  <a:pt x="9401" y="18205"/>
                </a:lnTo>
                <a:lnTo>
                  <a:pt x="9445" y="18293"/>
                </a:lnTo>
                <a:cubicBezTo>
                  <a:pt x="9482" y="18368"/>
                  <a:pt x="9496" y="18376"/>
                  <a:pt x="9533" y="18342"/>
                </a:cubicBezTo>
                <a:cubicBezTo>
                  <a:pt x="9583" y="18296"/>
                  <a:pt x="9652" y="18356"/>
                  <a:pt x="9652" y="18445"/>
                </a:cubicBezTo>
                <a:cubicBezTo>
                  <a:pt x="9652" y="18482"/>
                  <a:pt x="9660" y="18487"/>
                  <a:pt x="9681" y="18462"/>
                </a:cubicBezTo>
                <a:cubicBezTo>
                  <a:pt x="9698" y="18443"/>
                  <a:pt x="9735" y="18417"/>
                  <a:pt x="9764" y="18404"/>
                </a:cubicBezTo>
                <a:cubicBezTo>
                  <a:pt x="9806" y="18385"/>
                  <a:pt x="9823" y="18398"/>
                  <a:pt x="9844" y="18467"/>
                </a:cubicBezTo>
                <a:cubicBezTo>
                  <a:pt x="9862" y="18525"/>
                  <a:pt x="9889" y="18553"/>
                  <a:pt x="9920" y="18548"/>
                </a:cubicBezTo>
                <a:cubicBezTo>
                  <a:pt x="9951" y="18543"/>
                  <a:pt x="9979" y="18571"/>
                  <a:pt x="9998" y="18627"/>
                </a:cubicBezTo>
                <a:cubicBezTo>
                  <a:pt x="10016" y="18675"/>
                  <a:pt x="10046" y="18709"/>
                  <a:pt x="10067" y="18703"/>
                </a:cubicBezTo>
                <a:cubicBezTo>
                  <a:pt x="10118" y="18689"/>
                  <a:pt x="10172" y="18759"/>
                  <a:pt x="10172" y="18838"/>
                </a:cubicBezTo>
                <a:cubicBezTo>
                  <a:pt x="10172" y="18881"/>
                  <a:pt x="10183" y="18895"/>
                  <a:pt x="10207" y="18881"/>
                </a:cubicBezTo>
                <a:cubicBezTo>
                  <a:pt x="10227" y="18870"/>
                  <a:pt x="10260" y="18881"/>
                  <a:pt x="10279" y="18904"/>
                </a:cubicBezTo>
                <a:cubicBezTo>
                  <a:pt x="10309" y="18941"/>
                  <a:pt x="10309" y="18960"/>
                  <a:pt x="10280" y="19062"/>
                </a:cubicBezTo>
                <a:cubicBezTo>
                  <a:pt x="10249" y="19168"/>
                  <a:pt x="10250" y="19178"/>
                  <a:pt x="10286" y="19171"/>
                </a:cubicBezTo>
                <a:cubicBezTo>
                  <a:pt x="10308" y="19167"/>
                  <a:pt x="10330" y="19179"/>
                  <a:pt x="10334" y="19198"/>
                </a:cubicBezTo>
                <a:cubicBezTo>
                  <a:pt x="10339" y="19218"/>
                  <a:pt x="10353" y="19253"/>
                  <a:pt x="10366" y="19276"/>
                </a:cubicBezTo>
                <a:cubicBezTo>
                  <a:pt x="10379" y="19300"/>
                  <a:pt x="10385" y="19341"/>
                  <a:pt x="10378" y="19367"/>
                </a:cubicBezTo>
                <a:cubicBezTo>
                  <a:pt x="10370" y="19397"/>
                  <a:pt x="10380" y="19413"/>
                  <a:pt x="10403" y="19411"/>
                </a:cubicBezTo>
                <a:cubicBezTo>
                  <a:pt x="10447" y="19406"/>
                  <a:pt x="10471" y="19613"/>
                  <a:pt x="10432" y="19649"/>
                </a:cubicBezTo>
                <a:cubicBezTo>
                  <a:pt x="10419" y="19661"/>
                  <a:pt x="10409" y="19687"/>
                  <a:pt x="10409" y="19709"/>
                </a:cubicBezTo>
                <a:cubicBezTo>
                  <a:pt x="10409" y="19730"/>
                  <a:pt x="10416" y="19737"/>
                  <a:pt x="10424" y="19725"/>
                </a:cubicBezTo>
                <a:cubicBezTo>
                  <a:pt x="10453" y="19683"/>
                  <a:pt x="10504" y="19778"/>
                  <a:pt x="10504" y="19874"/>
                </a:cubicBezTo>
                <a:cubicBezTo>
                  <a:pt x="10504" y="19927"/>
                  <a:pt x="10487" y="19989"/>
                  <a:pt x="10467" y="20014"/>
                </a:cubicBezTo>
                <a:cubicBezTo>
                  <a:pt x="10401" y="20093"/>
                  <a:pt x="10381" y="20180"/>
                  <a:pt x="10409" y="20258"/>
                </a:cubicBezTo>
                <a:cubicBezTo>
                  <a:pt x="10424" y="20298"/>
                  <a:pt x="10432" y="20349"/>
                  <a:pt x="10426" y="20371"/>
                </a:cubicBezTo>
                <a:cubicBezTo>
                  <a:pt x="10420" y="20394"/>
                  <a:pt x="10415" y="20419"/>
                  <a:pt x="10415" y="20429"/>
                </a:cubicBezTo>
                <a:cubicBezTo>
                  <a:pt x="10416" y="20438"/>
                  <a:pt x="10405" y="20478"/>
                  <a:pt x="10390" y="20517"/>
                </a:cubicBezTo>
                <a:cubicBezTo>
                  <a:pt x="10368" y="20580"/>
                  <a:pt x="10371" y="20589"/>
                  <a:pt x="10416" y="20586"/>
                </a:cubicBezTo>
                <a:cubicBezTo>
                  <a:pt x="10477" y="20583"/>
                  <a:pt x="10501" y="20714"/>
                  <a:pt x="10455" y="20796"/>
                </a:cubicBezTo>
                <a:cubicBezTo>
                  <a:pt x="10430" y="20839"/>
                  <a:pt x="10439" y="20856"/>
                  <a:pt x="10473" y="20878"/>
                </a:cubicBezTo>
                <a:cubicBezTo>
                  <a:pt x="10477" y="20874"/>
                  <a:pt x="10483" y="20864"/>
                  <a:pt x="10487" y="20862"/>
                </a:cubicBezTo>
                <a:cubicBezTo>
                  <a:pt x="10549" y="20816"/>
                  <a:pt x="10555" y="20818"/>
                  <a:pt x="10575" y="20898"/>
                </a:cubicBezTo>
                <a:cubicBezTo>
                  <a:pt x="10580" y="20915"/>
                  <a:pt x="10583" y="20925"/>
                  <a:pt x="10586" y="20936"/>
                </a:cubicBezTo>
                <a:cubicBezTo>
                  <a:pt x="10630" y="20948"/>
                  <a:pt x="10653" y="20928"/>
                  <a:pt x="10698" y="20862"/>
                </a:cubicBezTo>
                <a:cubicBezTo>
                  <a:pt x="10740" y="20794"/>
                  <a:pt x="10743" y="20778"/>
                  <a:pt x="10705" y="20694"/>
                </a:cubicBezTo>
                <a:cubicBezTo>
                  <a:pt x="10673" y="20622"/>
                  <a:pt x="10678" y="20601"/>
                  <a:pt x="10752" y="20440"/>
                </a:cubicBezTo>
                <a:cubicBezTo>
                  <a:pt x="10770" y="20379"/>
                  <a:pt x="10781" y="20320"/>
                  <a:pt x="10774" y="20294"/>
                </a:cubicBezTo>
                <a:cubicBezTo>
                  <a:pt x="10765" y="20264"/>
                  <a:pt x="10761" y="20232"/>
                  <a:pt x="10757" y="20198"/>
                </a:cubicBezTo>
                <a:cubicBezTo>
                  <a:pt x="10700" y="20175"/>
                  <a:pt x="10698" y="20130"/>
                  <a:pt x="10755" y="20021"/>
                </a:cubicBezTo>
                <a:cubicBezTo>
                  <a:pt x="10770" y="19992"/>
                  <a:pt x="10780" y="19969"/>
                  <a:pt x="10787" y="19951"/>
                </a:cubicBezTo>
                <a:cubicBezTo>
                  <a:pt x="10788" y="19946"/>
                  <a:pt x="10793" y="19939"/>
                  <a:pt x="10792" y="19935"/>
                </a:cubicBezTo>
                <a:cubicBezTo>
                  <a:pt x="10793" y="19933"/>
                  <a:pt x="10792" y="19933"/>
                  <a:pt x="10792" y="19932"/>
                </a:cubicBezTo>
                <a:cubicBezTo>
                  <a:pt x="10792" y="19929"/>
                  <a:pt x="10788" y="19926"/>
                  <a:pt x="10787" y="19923"/>
                </a:cubicBezTo>
                <a:cubicBezTo>
                  <a:pt x="10774" y="19930"/>
                  <a:pt x="10759" y="19926"/>
                  <a:pt x="10752" y="19909"/>
                </a:cubicBezTo>
                <a:cubicBezTo>
                  <a:pt x="10743" y="19889"/>
                  <a:pt x="10728" y="19881"/>
                  <a:pt x="10717" y="19891"/>
                </a:cubicBezTo>
                <a:cubicBezTo>
                  <a:pt x="10690" y="19916"/>
                  <a:pt x="10638" y="19815"/>
                  <a:pt x="10657" y="19772"/>
                </a:cubicBezTo>
                <a:cubicBezTo>
                  <a:pt x="10665" y="19752"/>
                  <a:pt x="10686" y="19736"/>
                  <a:pt x="10703" y="19736"/>
                </a:cubicBezTo>
                <a:cubicBezTo>
                  <a:pt x="10720" y="19736"/>
                  <a:pt x="10748" y="19687"/>
                  <a:pt x="10765" y="19627"/>
                </a:cubicBezTo>
                <a:cubicBezTo>
                  <a:pt x="10771" y="19606"/>
                  <a:pt x="10811" y="19537"/>
                  <a:pt x="10846" y="19474"/>
                </a:cubicBezTo>
                <a:cubicBezTo>
                  <a:pt x="10847" y="19472"/>
                  <a:pt x="10847" y="19471"/>
                  <a:pt x="10848" y="19469"/>
                </a:cubicBezTo>
                <a:cubicBezTo>
                  <a:pt x="10850" y="19466"/>
                  <a:pt x="10853" y="19462"/>
                  <a:pt x="10854" y="19460"/>
                </a:cubicBezTo>
                <a:cubicBezTo>
                  <a:pt x="10878" y="19418"/>
                  <a:pt x="10900" y="19380"/>
                  <a:pt x="10932" y="19328"/>
                </a:cubicBezTo>
                <a:cubicBezTo>
                  <a:pt x="10956" y="19289"/>
                  <a:pt x="10979" y="19253"/>
                  <a:pt x="11008" y="19209"/>
                </a:cubicBezTo>
                <a:cubicBezTo>
                  <a:pt x="11043" y="19154"/>
                  <a:pt x="11072" y="19105"/>
                  <a:pt x="11111" y="19047"/>
                </a:cubicBezTo>
                <a:cubicBezTo>
                  <a:pt x="11284" y="18788"/>
                  <a:pt x="11431" y="18555"/>
                  <a:pt x="11437" y="18530"/>
                </a:cubicBezTo>
                <a:cubicBezTo>
                  <a:pt x="11447" y="18494"/>
                  <a:pt x="11463" y="18500"/>
                  <a:pt x="11509" y="18553"/>
                </a:cubicBezTo>
                <a:cubicBezTo>
                  <a:pt x="11548" y="18598"/>
                  <a:pt x="11589" y="18609"/>
                  <a:pt x="11631" y="18594"/>
                </a:cubicBezTo>
                <a:cubicBezTo>
                  <a:pt x="11649" y="18581"/>
                  <a:pt x="11660" y="18576"/>
                  <a:pt x="11690" y="18553"/>
                </a:cubicBezTo>
                <a:cubicBezTo>
                  <a:pt x="11702" y="18541"/>
                  <a:pt x="11713" y="18531"/>
                  <a:pt x="11726" y="18514"/>
                </a:cubicBezTo>
                <a:cubicBezTo>
                  <a:pt x="11755" y="18476"/>
                  <a:pt x="11795" y="18454"/>
                  <a:pt x="11814" y="18464"/>
                </a:cubicBezTo>
                <a:cubicBezTo>
                  <a:pt x="11833" y="18475"/>
                  <a:pt x="11854" y="18460"/>
                  <a:pt x="11862" y="18430"/>
                </a:cubicBezTo>
                <a:cubicBezTo>
                  <a:pt x="11875" y="18381"/>
                  <a:pt x="11881" y="18382"/>
                  <a:pt x="11921" y="18434"/>
                </a:cubicBezTo>
                <a:cubicBezTo>
                  <a:pt x="11935" y="18453"/>
                  <a:pt x="11949" y="18463"/>
                  <a:pt x="11960" y="18466"/>
                </a:cubicBezTo>
                <a:cubicBezTo>
                  <a:pt x="11969" y="18462"/>
                  <a:pt x="11980" y="18458"/>
                  <a:pt x="11982" y="18453"/>
                </a:cubicBezTo>
                <a:cubicBezTo>
                  <a:pt x="11983" y="18451"/>
                  <a:pt x="11987" y="18451"/>
                  <a:pt x="11989" y="18449"/>
                </a:cubicBezTo>
                <a:cubicBezTo>
                  <a:pt x="12024" y="18399"/>
                  <a:pt x="12125" y="18392"/>
                  <a:pt x="12165" y="18444"/>
                </a:cubicBezTo>
                <a:cubicBezTo>
                  <a:pt x="12195" y="18484"/>
                  <a:pt x="12214" y="18488"/>
                  <a:pt x="12237" y="18460"/>
                </a:cubicBezTo>
                <a:cubicBezTo>
                  <a:pt x="12273" y="18417"/>
                  <a:pt x="12372" y="18418"/>
                  <a:pt x="12412" y="18462"/>
                </a:cubicBezTo>
                <a:cubicBezTo>
                  <a:pt x="12418" y="18469"/>
                  <a:pt x="12431" y="18466"/>
                  <a:pt x="12445" y="18464"/>
                </a:cubicBezTo>
                <a:cubicBezTo>
                  <a:pt x="12460" y="18461"/>
                  <a:pt x="12473" y="18455"/>
                  <a:pt x="12481" y="18447"/>
                </a:cubicBezTo>
                <a:cubicBezTo>
                  <a:pt x="12482" y="18446"/>
                  <a:pt x="12484" y="18447"/>
                  <a:pt x="12485" y="18446"/>
                </a:cubicBezTo>
                <a:cubicBezTo>
                  <a:pt x="12497" y="18439"/>
                  <a:pt x="12507" y="18434"/>
                  <a:pt x="12521" y="18423"/>
                </a:cubicBezTo>
                <a:cubicBezTo>
                  <a:pt x="12592" y="18365"/>
                  <a:pt x="12611" y="18362"/>
                  <a:pt x="12663" y="18401"/>
                </a:cubicBezTo>
                <a:cubicBezTo>
                  <a:pt x="12688" y="18420"/>
                  <a:pt x="12705" y="18429"/>
                  <a:pt x="12719" y="18426"/>
                </a:cubicBezTo>
                <a:cubicBezTo>
                  <a:pt x="12734" y="18424"/>
                  <a:pt x="12748" y="18411"/>
                  <a:pt x="12767" y="18384"/>
                </a:cubicBezTo>
                <a:cubicBezTo>
                  <a:pt x="12791" y="18351"/>
                  <a:pt x="12857" y="18307"/>
                  <a:pt x="12915" y="18287"/>
                </a:cubicBezTo>
                <a:cubicBezTo>
                  <a:pt x="12969" y="18268"/>
                  <a:pt x="12999" y="18267"/>
                  <a:pt x="13027" y="18277"/>
                </a:cubicBezTo>
                <a:cubicBezTo>
                  <a:pt x="13072" y="18253"/>
                  <a:pt x="13115" y="18222"/>
                  <a:pt x="13135" y="18191"/>
                </a:cubicBezTo>
                <a:cubicBezTo>
                  <a:pt x="13164" y="18146"/>
                  <a:pt x="13200" y="18109"/>
                  <a:pt x="13215" y="18109"/>
                </a:cubicBezTo>
                <a:cubicBezTo>
                  <a:pt x="13229" y="18108"/>
                  <a:pt x="13260" y="18075"/>
                  <a:pt x="13284" y="18037"/>
                </a:cubicBezTo>
                <a:cubicBezTo>
                  <a:pt x="13308" y="17998"/>
                  <a:pt x="13341" y="17974"/>
                  <a:pt x="13357" y="17983"/>
                </a:cubicBezTo>
                <a:cubicBezTo>
                  <a:pt x="13375" y="17993"/>
                  <a:pt x="13382" y="17981"/>
                  <a:pt x="13375" y="17954"/>
                </a:cubicBezTo>
                <a:cubicBezTo>
                  <a:pt x="13354" y="17875"/>
                  <a:pt x="13418" y="17848"/>
                  <a:pt x="13456" y="17920"/>
                </a:cubicBezTo>
                <a:cubicBezTo>
                  <a:pt x="13481" y="17969"/>
                  <a:pt x="13493" y="17974"/>
                  <a:pt x="13501" y="17940"/>
                </a:cubicBezTo>
                <a:cubicBezTo>
                  <a:pt x="13508" y="17915"/>
                  <a:pt x="13537" y="17882"/>
                  <a:pt x="13566" y="17866"/>
                </a:cubicBezTo>
                <a:cubicBezTo>
                  <a:pt x="13595" y="17849"/>
                  <a:pt x="13662" y="17759"/>
                  <a:pt x="13716" y="17665"/>
                </a:cubicBezTo>
                <a:cubicBezTo>
                  <a:pt x="13804" y="17511"/>
                  <a:pt x="13808" y="17496"/>
                  <a:pt x="13761" y="17499"/>
                </a:cubicBezTo>
                <a:cubicBezTo>
                  <a:pt x="13717" y="17501"/>
                  <a:pt x="13709" y="17484"/>
                  <a:pt x="13712" y="17391"/>
                </a:cubicBezTo>
                <a:lnTo>
                  <a:pt x="13716" y="17281"/>
                </a:lnTo>
                <a:lnTo>
                  <a:pt x="13634" y="17348"/>
                </a:lnTo>
                <a:cubicBezTo>
                  <a:pt x="13546" y="17420"/>
                  <a:pt x="13497" y="17406"/>
                  <a:pt x="13514" y="17314"/>
                </a:cubicBezTo>
                <a:cubicBezTo>
                  <a:pt x="13522" y="17267"/>
                  <a:pt x="13508" y="17260"/>
                  <a:pt x="13433" y="17270"/>
                </a:cubicBezTo>
                <a:cubicBezTo>
                  <a:pt x="13382" y="17277"/>
                  <a:pt x="13327" y="17266"/>
                  <a:pt x="13309" y="17245"/>
                </a:cubicBezTo>
                <a:cubicBezTo>
                  <a:pt x="13292" y="17223"/>
                  <a:pt x="13260" y="17215"/>
                  <a:pt x="13239" y="17227"/>
                </a:cubicBezTo>
                <a:cubicBezTo>
                  <a:pt x="13218" y="17239"/>
                  <a:pt x="13176" y="17225"/>
                  <a:pt x="13146" y="17197"/>
                </a:cubicBezTo>
                <a:cubicBezTo>
                  <a:pt x="13115" y="17167"/>
                  <a:pt x="13054" y="17150"/>
                  <a:pt x="12999" y="17157"/>
                </a:cubicBezTo>
                <a:cubicBezTo>
                  <a:pt x="12939" y="17163"/>
                  <a:pt x="12891" y="17149"/>
                  <a:pt x="12866" y="17115"/>
                </a:cubicBezTo>
                <a:cubicBezTo>
                  <a:pt x="12831" y="17069"/>
                  <a:pt x="12819" y="17069"/>
                  <a:pt x="12754" y="17118"/>
                </a:cubicBezTo>
                <a:cubicBezTo>
                  <a:pt x="12677" y="17176"/>
                  <a:pt x="12646" y="17148"/>
                  <a:pt x="12673" y="17045"/>
                </a:cubicBezTo>
                <a:cubicBezTo>
                  <a:pt x="12687" y="16989"/>
                  <a:pt x="12684" y="16988"/>
                  <a:pt x="12648" y="17030"/>
                </a:cubicBezTo>
                <a:cubicBezTo>
                  <a:pt x="12626" y="17057"/>
                  <a:pt x="12601" y="17068"/>
                  <a:pt x="12593" y="17056"/>
                </a:cubicBezTo>
                <a:cubicBezTo>
                  <a:pt x="12584" y="17044"/>
                  <a:pt x="12563" y="17052"/>
                  <a:pt x="12544" y="17074"/>
                </a:cubicBezTo>
                <a:cubicBezTo>
                  <a:pt x="12519" y="17105"/>
                  <a:pt x="12503" y="17101"/>
                  <a:pt x="12474" y="17058"/>
                </a:cubicBezTo>
                <a:cubicBezTo>
                  <a:pt x="12440" y="17008"/>
                  <a:pt x="12428" y="17008"/>
                  <a:pt x="12345" y="17057"/>
                </a:cubicBezTo>
                <a:cubicBezTo>
                  <a:pt x="12271" y="17100"/>
                  <a:pt x="12247" y="17102"/>
                  <a:pt x="12218" y="17067"/>
                </a:cubicBezTo>
                <a:cubicBezTo>
                  <a:pt x="12188" y="17031"/>
                  <a:pt x="12172" y="17036"/>
                  <a:pt x="12129" y="17092"/>
                </a:cubicBezTo>
                <a:cubicBezTo>
                  <a:pt x="12100" y="17130"/>
                  <a:pt x="12039" y="17186"/>
                  <a:pt x="11992" y="17217"/>
                </a:cubicBezTo>
                <a:cubicBezTo>
                  <a:pt x="11946" y="17248"/>
                  <a:pt x="11896" y="17311"/>
                  <a:pt x="11881" y="17357"/>
                </a:cubicBezTo>
                <a:cubicBezTo>
                  <a:pt x="11851" y="17454"/>
                  <a:pt x="11737" y="17503"/>
                  <a:pt x="11718" y="17427"/>
                </a:cubicBezTo>
                <a:cubicBezTo>
                  <a:pt x="11711" y="17401"/>
                  <a:pt x="11719" y="17352"/>
                  <a:pt x="11736" y="17319"/>
                </a:cubicBezTo>
                <a:cubicBezTo>
                  <a:pt x="11753" y="17286"/>
                  <a:pt x="11705" y="17347"/>
                  <a:pt x="11631" y="17455"/>
                </a:cubicBezTo>
                <a:cubicBezTo>
                  <a:pt x="11556" y="17564"/>
                  <a:pt x="11475" y="17662"/>
                  <a:pt x="11449" y="17674"/>
                </a:cubicBezTo>
                <a:cubicBezTo>
                  <a:pt x="11423" y="17686"/>
                  <a:pt x="11402" y="17712"/>
                  <a:pt x="11402" y="17731"/>
                </a:cubicBezTo>
                <a:cubicBezTo>
                  <a:pt x="11402" y="17749"/>
                  <a:pt x="11344" y="17848"/>
                  <a:pt x="11272" y="17950"/>
                </a:cubicBezTo>
                <a:cubicBezTo>
                  <a:pt x="11201" y="18052"/>
                  <a:pt x="11142" y="18152"/>
                  <a:pt x="11142" y="18170"/>
                </a:cubicBezTo>
                <a:cubicBezTo>
                  <a:pt x="11142" y="18201"/>
                  <a:pt x="11041" y="18315"/>
                  <a:pt x="11013" y="18315"/>
                </a:cubicBezTo>
                <a:cubicBezTo>
                  <a:pt x="11007" y="18315"/>
                  <a:pt x="10991" y="18284"/>
                  <a:pt x="10977" y="18246"/>
                </a:cubicBezTo>
                <a:cubicBezTo>
                  <a:pt x="10956" y="18188"/>
                  <a:pt x="10965" y="18147"/>
                  <a:pt x="11028" y="18012"/>
                </a:cubicBezTo>
                <a:cubicBezTo>
                  <a:pt x="11071" y="17921"/>
                  <a:pt x="11107" y="17837"/>
                  <a:pt x="11107" y="17824"/>
                </a:cubicBezTo>
                <a:cubicBezTo>
                  <a:pt x="11107" y="17812"/>
                  <a:pt x="11113" y="17791"/>
                  <a:pt x="11122" y="17778"/>
                </a:cubicBezTo>
                <a:cubicBezTo>
                  <a:pt x="11131" y="17765"/>
                  <a:pt x="11127" y="17709"/>
                  <a:pt x="11114" y="17653"/>
                </a:cubicBezTo>
                <a:cubicBezTo>
                  <a:pt x="11092" y="17560"/>
                  <a:pt x="11098" y="17537"/>
                  <a:pt x="11192" y="17387"/>
                </a:cubicBezTo>
                <a:cubicBezTo>
                  <a:pt x="11550" y="16813"/>
                  <a:pt x="11934" y="16236"/>
                  <a:pt x="11958" y="16236"/>
                </a:cubicBezTo>
                <a:cubicBezTo>
                  <a:pt x="11968" y="16236"/>
                  <a:pt x="11991" y="16209"/>
                  <a:pt x="12007" y="16176"/>
                </a:cubicBezTo>
                <a:cubicBezTo>
                  <a:pt x="12036" y="16119"/>
                  <a:pt x="12040" y="16120"/>
                  <a:pt x="12085" y="16180"/>
                </a:cubicBezTo>
                <a:cubicBezTo>
                  <a:pt x="12138" y="16251"/>
                  <a:pt x="12149" y="16245"/>
                  <a:pt x="12296" y="16072"/>
                </a:cubicBezTo>
                <a:cubicBezTo>
                  <a:pt x="12352" y="16006"/>
                  <a:pt x="12412" y="15960"/>
                  <a:pt x="12429" y="15970"/>
                </a:cubicBezTo>
                <a:cubicBezTo>
                  <a:pt x="12447" y="15980"/>
                  <a:pt x="12473" y="15971"/>
                  <a:pt x="12488" y="15949"/>
                </a:cubicBezTo>
                <a:cubicBezTo>
                  <a:pt x="12507" y="15921"/>
                  <a:pt x="12522" y="15921"/>
                  <a:pt x="12541" y="15949"/>
                </a:cubicBezTo>
                <a:cubicBezTo>
                  <a:pt x="12560" y="15978"/>
                  <a:pt x="12589" y="15970"/>
                  <a:pt x="12652" y="15918"/>
                </a:cubicBezTo>
                <a:lnTo>
                  <a:pt x="12737" y="15849"/>
                </a:lnTo>
                <a:lnTo>
                  <a:pt x="12779" y="15923"/>
                </a:lnTo>
                <a:lnTo>
                  <a:pt x="12821" y="15999"/>
                </a:lnTo>
                <a:lnTo>
                  <a:pt x="12894" y="15923"/>
                </a:lnTo>
                <a:lnTo>
                  <a:pt x="12967" y="15848"/>
                </a:lnTo>
                <a:lnTo>
                  <a:pt x="13025" y="15926"/>
                </a:lnTo>
                <a:cubicBezTo>
                  <a:pt x="13069" y="15988"/>
                  <a:pt x="13089" y="15997"/>
                  <a:pt x="13111" y="15965"/>
                </a:cubicBezTo>
                <a:cubicBezTo>
                  <a:pt x="13153" y="15904"/>
                  <a:pt x="13217" y="15916"/>
                  <a:pt x="13254" y="15992"/>
                </a:cubicBezTo>
                <a:cubicBezTo>
                  <a:pt x="13284" y="16056"/>
                  <a:pt x="13291" y="16056"/>
                  <a:pt x="13340" y="16006"/>
                </a:cubicBezTo>
                <a:cubicBezTo>
                  <a:pt x="13391" y="15954"/>
                  <a:pt x="13397" y="15957"/>
                  <a:pt x="13458" y="16042"/>
                </a:cubicBezTo>
                <a:cubicBezTo>
                  <a:pt x="13517" y="16124"/>
                  <a:pt x="13525" y="16127"/>
                  <a:pt x="13560" y="16076"/>
                </a:cubicBezTo>
                <a:cubicBezTo>
                  <a:pt x="13595" y="16025"/>
                  <a:pt x="13601" y="16028"/>
                  <a:pt x="13638" y="16111"/>
                </a:cubicBezTo>
                <a:cubicBezTo>
                  <a:pt x="13675" y="16194"/>
                  <a:pt x="13682" y="16196"/>
                  <a:pt x="13728" y="16149"/>
                </a:cubicBezTo>
                <a:cubicBezTo>
                  <a:pt x="13797" y="16079"/>
                  <a:pt x="13848" y="16085"/>
                  <a:pt x="13899" y="16168"/>
                </a:cubicBezTo>
                <a:cubicBezTo>
                  <a:pt x="13929" y="16216"/>
                  <a:pt x="13950" y="16227"/>
                  <a:pt x="13966" y="16202"/>
                </a:cubicBezTo>
                <a:cubicBezTo>
                  <a:pt x="14007" y="16143"/>
                  <a:pt x="14079" y="16163"/>
                  <a:pt x="14093" y="16238"/>
                </a:cubicBezTo>
                <a:cubicBezTo>
                  <a:pt x="14105" y="16306"/>
                  <a:pt x="14108" y="16304"/>
                  <a:pt x="14187" y="16216"/>
                </a:cubicBezTo>
                <a:lnTo>
                  <a:pt x="14269" y="16125"/>
                </a:lnTo>
                <a:lnTo>
                  <a:pt x="14321" y="16197"/>
                </a:lnTo>
                <a:cubicBezTo>
                  <a:pt x="14369" y="16263"/>
                  <a:pt x="14379" y="16266"/>
                  <a:pt x="14424" y="16219"/>
                </a:cubicBezTo>
                <a:cubicBezTo>
                  <a:pt x="14477" y="16164"/>
                  <a:pt x="14590" y="16160"/>
                  <a:pt x="14637" y="16211"/>
                </a:cubicBezTo>
                <a:cubicBezTo>
                  <a:pt x="14656" y="16232"/>
                  <a:pt x="14692" y="16213"/>
                  <a:pt x="14743" y="16156"/>
                </a:cubicBezTo>
                <a:cubicBezTo>
                  <a:pt x="14816" y="16075"/>
                  <a:pt x="14911" y="16057"/>
                  <a:pt x="14971" y="16112"/>
                </a:cubicBezTo>
                <a:cubicBezTo>
                  <a:pt x="14983" y="16123"/>
                  <a:pt x="15006" y="16109"/>
                  <a:pt x="15022" y="16081"/>
                </a:cubicBezTo>
                <a:cubicBezTo>
                  <a:pt x="15038" y="16052"/>
                  <a:pt x="15063" y="16028"/>
                  <a:pt x="15077" y="16028"/>
                </a:cubicBezTo>
                <a:cubicBezTo>
                  <a:pt x="15091" y="16028"/>
                  <a:pt x="15127" y="15995"/>
                  <a:pt x="15157" y="15954"/>
                </a:cubicBezTo>
                <a:cubicBezTo>
                  <a:pt x="15209" y="15881"/>
                  <a:pt x="15213" y="15881"/>
                  <a:pt x="15258" y="15941"/>
                </a:cubicBezTo>
                <a:cubicBezTo>
                  <a:pt x="15315" y="16017"/>
                  <a:pt x="15329" y="16004"/>
                  <a:pt x="15582" y="15675"/>
                </a:cubicBezTo>
                <a:cubicBezTo>
                  <a:pt x="15675" y="15554"/>
                  <a:pt x="15781" y="15432"/>
                  <a:pt x="15816" y="15404"/>
                </a:cubicBezTo>
                <a:cubicBezTo>
                  <a:pt x="15874" y="15358"/>
                  <a:pt x="15883" y="15359"/>
                  <a:pt x="15905" y="15411"/>
                </a:cubicBezTo>
                <a:cubicBezTo>
                  <a:pt x="15928" y="15463"/>
                  <a:pt x="15939" y="15458"/>
                  <a:pt x="16014" y="15363"/>
                </a:cubicBezTo>
                <a:cubicBezTo>
                  <a:pt x="16060" y="15304"/>
                  <a:pt x="16144" y="15178"/>
                  <a:pt x="16199" y="15081"/>
                </a:cubicBezTo>
                <a:lnTo>
                  <a:pt x="16298" y="14905"/>
                </a:lnTo>
                <a:lnTo>
                  <a:pt x="16249" y="14828"/>
                </a:lnTo>
                <a:cubicBezTo>
                  <a:pt x="16221" y="14785"/>
                  <a:pt x="16204" y="14728"/>
                  <a:pt x="16212" y="14701"/>
                </a:cubicBezTo>
                <a:cubicBezTo>
                  <a:pt x="16222" y="14661"/>
                  <a:pt x="16209" y="14656"/>
                  <a:pt x="16144" y="14677"/>
                </a:cubicBezTo>
                <a:cubicBezTo>
                  <a:pt x="16045" y="14710"/>
                  <a:pt x="15990" y="14643"/>
                  <a:pt x="16042" y="14550"/>
                </a:cubicBezTo>
                <a:cubicBezTo>
                  <a:pt x="16072" y="14498"/>
                  <a:pt x="16070" y="14497"/>
                  <a:pt x="16016" y="14538"/>
                </a:cubicBezTo>
                <a:cubicBezTo>
                  <a:pt x="15878" y="14644"/>
                  <a:pt x="15876" y="14645"/>
                  <a:pt x="15847" y="14565"/>
                </a:cubicBezTo>
                <a:cubicBezTo>
                  <a:pt x="15810" y="14461"/>
                  <a:pt x="15775" y="14431"/>
                  <a:pt x="15739" y="14475"/>
                </a:cubicBezTo>
                <a:cubicBezTo>
                  <a:pt x="15704" y="14517"/>
                  <a:pt x="15661" y="14484"/>
                  <a:pt x="15661" y="14415"/>
                </a:cubicBezTo>
                <a:cubicBezTo>
                  <a:pt x="15661" y="14349"/>
                  <a:pt x="15590" y="14352"/>
                  <a:pt x="15522" y="14422"/>
                </a:cubicBezTo>
                <a:cubicBezTo>
                  <a:pt x="15454" y="14491"/>
                  <a:pt x="15398" y="14436"/>
                  <a:pt x="15447" y="14349"/>
                </a:cubicBezTo>
                <a:cubicBezTo>
                  <a:pt x="15473" y="14303"/>
                  <a:pt x="15468" y="14296"/>
                  <a:pt x="15407" y="14296"/>
                </a:cubicBezTo>
                <a:cubicBezTo>
                  <a:pt x="15368" y="14296"/>
                  <a:pt x="15321" y="14272"/>
                  <a:pt x="15304" y="14242"/>
                </a:cubicBezTo>
                <a:cubicBezTo>
                  <a:pt x="15286" y="14210"/>
                  <a:pt x="15253" y="14195"/>
                  <a:pt x="15225" y="14206"/>
                </a:cubicBezTo>
                <a:cubicBezTo>
                  <a:pt x="15195" y="14217"/>
                  <a:pt x="15158" y="14197"/>
                  <a:pt x="15125" y="14152"/>
                </a:cubicBezTo>
                <a:cubicBezTo>
                  <a:pt x="15080" y="14090"/>
                  <a:pt x="15062" y="14085"/>
                  <a:pt x="14997" y="14119"/>
                </a:cubicBezTo>
                <a:cubicBezTo>
                  <a:pt x="14917" y="14160"/>
                  <a:pt x="14880" y="14146"/>
                  <a:pt x="14880" y="14075"/>
                </a:cubicBezTo>
                <a:cubicBezTo>
                  <a:pt x="14880" y="14012"/>
                  <a:pt x="14735" y="14036"/>
                  <a:pt x="14710" y="14102"/>
                </a:cubicBezTo>
                <a:cubicBezTo>
                  <a:pt x="14698" y="14133"/>
                  <a:pt x="14673" y="14158"/>
                  <a:pt x="14653" y="14158"/>
                </a:cubicBezTo>
                <a:cubicBezTo>
                  <a:pt x="14605" y="14158"/>
                  <a:pt x="14585" y="14063"/>
                  <a:pt x="14621" y="14000"/>
                </a:cubicBezTo>
                <a:cubicBezTo>
                  <a:pt x="14646" y="13956"/>
                  <a:pt x="14644" y="13951"/>
                  <a:pt x="14606" y="13971"/>
                </a:cubicBezTo>
                <a:cubicBezTo>
                  <a:pt x="14581" y="13984"/>
                  <a:pt x="14541" y="14020"/>
                  <a:pt x="14517" y="14050"/>
                </a:cubicBezTo>
                <a:cubicBezTo>
                  <a:pt x="14477" y="14101"/>
                  <a:pt x="14470" y="14099"/>
                  <a:pt x="14430" y="14026"/>
                </a:cubicBezTo>
                <a:cubicBezTo>
                  <a:pt x="14396" y="13964"/>
                  <a:pt x="14372" y="13952"/>
                  <a:pt x="14320" y="13970"/>
                </a:cubicBezTo>
                <a:cubicBezTo>
                  <a:pt x="14283" y="13983"/>
                  <a:pt x="14241" y="14008"/>
                  <a:pt x="14226" y="14025"/>
                </a:cubicBezTo>
                <a:cubicBezTo>
                  <a:pt x="14208" y="14046"/>
                  <a:pt x="14190" y="14036"/>
                  <a:pt x="14175" y="13996"/>
                </a:cubicBezTo>
                <a:cubicBezTo>
                  <a:pt x="14158" y="13951"/>
                  <a:pt x="14143" y="13945"/>
                  <a:pt x="14119" y="13973"/>
                </a:cubicBezTo>
                <a:cubicBezTo>
                  <a:pt x="14067" y="14034"/>
                  <a:pt x="13956" y="14060"/>
                  <a:pt x="13922" y="14019"/>
                </a:cubicBezTo>
                <a:cubicBezTo>
                  <a:pt x="13901" y="13993"/>
                  <a:pt x="13886" y="13991"/>
                  <a:pt x="13876" y="14017"/>
                </a:cubicBezTo>
                <a:cubicBezTo>
                  <a:pt x="13867" y="14037"/>
                  <a:pt x="13843" y="14053"/>
                  <a:pt x="13821" y="14053"/>
                </a:cubicBezTo>
                <a:cubicBezTo>
                  <a:pt x="13800" y="14053"/>
                  <a:pt x="13744" y="14093"/>
                  <a:pt x="13697" y="14141"/>
                </a:cubicBezTo>
                <a:cubicBezTo>
                  <a:pt x="13629" y="14210"/>
                  <a:pt x="13598" y="14222"/>
                  <a:pt x="13553" y="14198"/>
                </a:cubicBezTo>
                <a:cubicBezTo>
                  <a:pt x="13505" y="14172"/>
                  <a:pt x="13478" y="14188"/>
                  <a:pt x="13380" y="14308"/>
                </a:cubicBezTo>
                <a:cubicBezTo>
                  <a:pt x="13239" y="14480"/>
                  <a:pt x="13159" y="14546"/>
                  <a:pt x="13140" y="14502"/>
                </a:cubicBezTo>
                <a:cubicBezTo>
                  <a:pt x="13111" y="14432"/>
                  <a:pt x="13053" y="14478"/>
                  <a:pt x="12916" y="14677"/>
                </a:cubicBezTo>
                <a:cubicBezTo>
                  <a:pt x="12838" y="14792"/>
                  <a:pt x="12769" y="14885"/>
                  <a:pt x="12762" y="14885"/>
                </a:cubicBezTo>
                <a:cubicBezTo>
                  <a:pt x="12755" y="14885"/>
                  <a:pt x="12623" y="15071"/>
                  <a:pt x="12468" y="15297"/>
                </a:cubicBezTo>
                <a:cubicBezTo>
                  <a:pt x="12206" y="15682"/>
                  <a:pt x="12184" y="15707"/>
                  <a:pt x="12140" y="15661"/>
                </a:cubicBezTo>
                <a:cubicBezTo>
                  <a:pt x="12077" y="15597"/>
                  <a:pt x="12047" y="15621"/>
                  <a:pt x="11935" y="15823"/>
                </a:cubicBezTo>
                <a:cubicBezTo>
                  <a:pt x="11883" y="15917"/>
                  <a:pt x="11827" y="15994"/>
                  <a:pt x="11811" y="15994"/>
                </a:cubicBezTo>
                <a:cubicBezTo>
                  <a:pt x="11795" y="15994"/>
                  <a:pt x="11771" y="16025"/>
                  <a:pt x="11757" y="16063"/>
                </a:cubicBezTo>
                <a:cubicBezTo>
                  <a:pt x="11743" y="16101"/>
                  <a:pt x="11719" y="16133"/>
                  <a:pt x="11704" y="16133"/>
                </a:cubicBezTo>
                <a:cubicBezTo>
                  <a:pt x="11688" y="16133"/>
                  <a:pt x="11656" y="16180"/>
                  <a:pt x="11634" y="16238"/>
                </a:cubicBezTo>
                <a:cubicBezTo>
                  <a:pt x="11608" y="16305"/>
                  <a:pt x="11568" y="16348"/>
                  <a:pt x="11522" y="16362"/>
                </a:cubicBezTo>
                <a:cubicBezTo>
                  <a:pt x="11483" y="16373"/>
                  <a:pt x="11455" y="16396"/>
                  <a:pt x="11461" y="16411"/>
                </a:cubicBezTo>
                <a:cubicBezTo>
                  <a:pt x="11479" y="16453"/>
                  <a:pt x="11413" y="16617"/>
                  <a:pt x="11354" y="16678"/>
                </a:cubicBezTo>
                <a:cubicBezTo>
                  <a:pt x="11304" y="16729"/>
                  <a:pt x="11298" y="16728"/>
                  <a:pt x="11257" y="16653"/>
                </a:cubicBezTo>
                <a:cubicBezTo>
                  <a:pt x="11223" y="16592"/>
                  <a:pt x="11218" y="16563"/>
                  <a:pt x="11239" y="16527"/>
                </a:cubicBezTo>
                <a:cubicBezTo>
                  <a:pt x="11257" y="16495"/>
                  <a:pt x="11258" y="16479"/>
                  <a:pt x="11241" y="16479"/>
                </a:cubicBezTo>
                <a:cubicBezTo>
                  <a:pt x="11228" y="16479"/>
                  <a:pt x="11209" y="16496"/>
                  <a:pt x="11201" y="16516"/>
                </a:cubicBezTo>
                <a:cubicBezTo>
                  <a:pt x="11179" y="16567"/>
                  <a:pt x="11119" y="16487"/>
                  <a:pt x="11119" y="16409"/>
                </a:cubicBezTo>
                <a:cubicBezTo>
                  <a:pt x="11119" y="16375"/>
                  <a:pt x="11155" y="16301"/>
                  <a:pt x="11199" y="16244"/>
                </a:cubicBezTo>
                <a:cubicBezTo>
                  <a:pt x="11244" y="16187"/>
                  <a:pt x="11293" y="16106"/>
                  <a:pt x="11308" y="16064"/>
                </a:cubicBezTo>
                <a:cubicBezTo>
                  <a:pt x="11323" y="16022"/>
                  <a:pt x="11374" y="15925"/>
                  <a:pt x="11421" y="15849"/>
                </a:cubicBezTo>
                <a:cubicBezTo>
                  <a:pt x="11472" y="15765"/>
                  <a:pt x="11507" y="15674"/>
                  <a:pt x="11508" y="15618"/>
                </a:cubicBezTo>
                <a:cubicBezTo>
                  <a:pt x="11508" y="15544"/>
                  <a:pt x="11520" y="15526"/>
                  <a:pt x="11568" y="15526"/>
                </a:cubicBezTo>
                <a:cubicBezTo>
                  <a:pt x="11611" y="15526"/>
                  <a:pt x="11626" y="15509"/>
                  <a:pt x="11621" y="15465"/>
                </a:cubicBezTo>
                <a:cubicBezTo>
                  <a:pt x="11618" y="15432"/>
                  <a:pt x="11612" y="15378"/>
                  <a:pt x="11609" y="15344"/>
                </a:cubicBezTo>
                <a:cubicBezTo>
                  <a:pt x="11606" y="15309"/>
                  <a:pt x="11617" y="15287"/>
                  <a:pt x="11635" y="15293"/>
                </a:cubicBezTo>
                <a:cubicBezTo>
                  <a:pt x="11652" y="15298"/>
                  <a:pt x="11659" y="15286"/>
                  <a:pt x="11651" y="15266"/>
                </a:cubicBezTo>
                <a:cubicBezTo>
                  <a:pt x="11636" y="15230"/>
                  <a:pt x="11735" y="15050"/>
                  <a:pt x="11861" y="14887"/>
                </a:cubicBezTo>
                <a:cubicBezTo>
                  <a:pt x="11898" y="14839"/>
                  <a:pt x="11959" y="14755"/>
                  <a:pt x="11995" y="14703"/>
                </a:cubicBezTo>
                <a:cubicBezTo>
                  <a:pt x="12031" y="14650"/>
                  <a:pt x="12071" y="14608"/>
                  <a:pt x="12085" y="14608"/>
                </a:cubicBezTo>
                <a:cubicBezTo>
                  <a:pt x="12099" y="14608"/>
                  <a:pt x="12129" y="14568"/>
                  <a:pt x="12151" y="14520"/>
                </a:cubicBezTo>
                <a:cubicBezTo>
                  <a:pt x="12188" y="14437"/>
                  <a:pt x="12192" y="14435"/>
                  <a:pt x="12234" y="14491"/>
                </a:cubicBezTo>
                <a:cubicBezTo>
                  <a:pt x="12259" y="14523"/>
                  <a:pt x="12285" y="14539"/>
                  <a:pt x="12294" y="14527"/>
                </a:cubicBezTo>
                <a:cubicBezTo>
                  <a:pt x="12302" y="14514"/>
                  <a:pt x="12297" y="14504"/>
                  <a:pt x="12282" y="14504"/>
                </a:cubicBezTo>
                <a:cubicBezTo>
                  <a:pt x="12268" y="14504"/>
                  <a:pt x="12244" y="14472"/>
                  <a:pt x="12230" y="14434"/>
                </a:cubicBezTo>
                <a:cubicBezTo>
                  <a:pt x="12210" y="14378"/>
                  <a:pt x="12214" y="14343"/>
                  <a:pt x="12252" y="14265"/>
                </a:cubicBezTo>
                <a:cubicBezTo>
                  <a:pt x="12301" y="14165"/>
                  <a:pt x="12352" y="14151"/>
                  <a:pt x="12429" y="14215"/>
                </a:cubicBezTo>
                <a:cubicBezTo>
                  <a:pt x="12466" y="14245"/>
                  <a:pt x="12494" y="14222"/>
                  <a:pt x="12602" y="14074"/>
                </a:cubicBezTo>
                <a:cubicBezTo>
                  <a:pt x="12761" y="13856"/>
                  <a:pt x="12777" y="13845"/>
                  <a:pt x="12880" y="13839"/>
                </a:cubicBezTo>
                <a:cubicBezTo>
                  <a:pt x="12925" y="13836"/>
                  <a:pt x="12957" y="13822"/>
                  <a:pt x="12950" y="13807"/>
                </a:cubicBezTo>
                <a:cubicBezTo>
                  <a:pt x="12937" y="13775"/>
                  <a:pt x="12984" y="13729"/>
                  <a:pt x="13036" y="13723"/>
                </a:cubicBezTo>
                <a:cubicBezTo>
                  <a:pt x="13057" y="13721"/>
                  <a:pt x="13096" y="13690"/>
                  <a:pt x="13123" y="13653"/>
                </a:cubicBezTo>
                <a:cubicBezTo>
                  <a:pt x="13150" y="13617"/>
                  <a:pt x="13200" y="13549"/>
                  <a:pt x="13235" y="13504"/>
                </a:cubicBezTo>
                <a:lnTo>
                  <a:pt x="13297" y="13420"/>
                </a:lnTo>
                <a:lnTo>
                  <a:pt x="13350" y="13494"/>
                </a:lnTo>
                <a:lnTo>
                  <a:pt x="13404" y="13567"/>
                </a:lnTo>
                <a:lnTo>
                  <a:pt x="13483" y="13461"/>
                </a:lnTo>
                <a:cubicBezTo>
                  <a:pt x="13593" y="13314"/>
                  <a:pt x="13667" y="13277"/>
                  <a:pt x="13730" y="13339"/>
                </a:cubicBezTo>
                <a:cubicBezTo>
                  <a:pt x="13775" y="13384"/>
                  <a:pt x="13789" y="13378"/>
                  <a:pt x="13882" y="13267"/>
                </a:cubicBezTo>
                <a:lnTo>
                  <a:pt x="13984" y="13145"/>
                </a:lnTo>
                <a:lnTo>
                  <a:pt x="14040" y="13222"/>
                </a:lnTo>
                <a:lnTo>
                  <a:pt x="14097" y="13299"/>
                </a:lnTo>
                <a:lnTo>
                  <a:pt x="14166" y="13228"/>
                </a:lnTo>
                <a:cubicBezTo>
                  <a:pt x="14204" y="13188"/>
                  <a:pt x="14242" y="13165"/>
                  <a:pt x="14249" y="13176"/>
                </a:cubicBezTo>
                <a:cubicBezTo>
                  <a:pt x="14257" y="13188"/>
                  <a:pt x="14280" y="13178"/>
                  <a:pt x="14300" y="13153"/>
                </a:cubicBezTo>
                <a:cubicBezTo>
                  <a:pt x="14329" y="13118"/>
                  <a:pt x="14343" y="13119"/>
                  <a:pt x="14373" y="13155"/>
                </a:cubicBezTo>
                <a:cubicBezTo>
                  <a:pt x="14404" y="13192"/>
                  <a:pt x="14422" y="13190"/>
                  <a:pt x="14481" y="13139"/>
                </a:cubicBezTo>
                <a:cubicBezTo>
                  <a:pt x="14545" y="13084"/>
                  <a:pt x="14556" y="13082"/>
                  <a:pt x="14592" y="13130"/>
                </a:cubicBezTo>
                <a:cubicBezTo>
                  <a:pt x="14619" y="13166"/>
                  <a:pt x="14664" y="13178"/>
                  <a:pt x="14736" y="13168"/>
                </a:cubicBezTo>
                <a:cubicBezTo>
                  <a:pt x="14793" y="13160"/>
                  <a:pt x="14854" y="13170"/>
                  <a:pt x="14870" y="13189"/>
                </a:cubicBezTo>
                <a:cubicBezTo>
                  <a:pt x="14888" y="13211"/>
                  <a:pt x="14905" y="13213"/>
                  <a:pt x="14914" y="13193"/>
                </a:cubicBezTo>
                <a:cubicBezTo>
                  <a:pt x="14941" y="13128"/>
                  <a:pt x="15050" y="13113"/>
                  <a:pt x="15092" y="13169"/>
                </a:cubicBezTo>
                <a:cubicBezTo>
                  <a:pt x="15129" y="13217"/>
                  <a:pt x="15141" y="13217"/>
                  <a:pt x="15199" y="13173"/>
                </a:cubicBezTo>
                <a:cubicBezTo>
                  <a:pt x="15257" y="13129"/>
                  <a:pt x="15272" y="13131"/>
                  <a:pt x="15337" y="13189"/>
                </a:cubicBezTo>
                <a:cubicBezTo>
                  <a:pt x="15390" y="13235"/>
                  <a:pt x="15418" y="13244"/>
                  <a:pt x="15440" y="13218"/>
                </a:cubicBezTo>
                <a:cubicBezTo>
                  <a:pt x="15461" y="13192"/>
                  <a:pt x="15488" y="13201"/>
                  <a:pt x="15538" y="13253"/>
                </a:cubicBezTo>
                <a:cubicBezTo>
                  <a:pt x="15576" y="13292"/>
                  <a:pt x="15614" y="13313"/>
                  <a:pt x="15622" y="13301"/>
                </a:cubicBezTo>
                <a:cubicBezTo>
                  <a:pt x="15654" y="13254"/>
                  <a:pt x="15733" y="13270"/>
                  <a:pt x="15770" y="13330"/>
                </a:cubicBezTo>
                <a:cubicBezTo>
                  <a:pt x="15800" y="13379"/>
                  <a:pt x="15819" y="13385"/>
                  <a:pt x="15855" y="13358"/>
                </a:cubicBezTo>
                <a:cubicBezTo>
                  <a:pt x="15913" y="13312"/>
                  <a:pt x="15977" y="13380"/>
                  <a:pt x="15961" y="13472"/>
                </a:cubicBezTo>
                <a:cubicBezTo>
                  <a:pt x="15951" y="13524"/>
                  <a:pt x="15958" y="13533"/>
                  <a:pt x="15998" y="13515"/>
                </a:cubicBezTo>
                <a:cubicBezTo>
                  <a:pt x="16033" y="13498"/>
                  <a:pt x="16058" y="13514"/>
                  <a:pt x="16088" y="13572"/>
                </a:cubicBezTo>
                <a:cubicBezTo>
                  <a:pt x="16123" y="13640"/>
                  <a:pt x="16136" y="13645"/>
                  <a:pt x="16167" y="13606"/>
                </a:cubicBezTo>
                <a:cubicBezTo>
                  <a:pt x="16190" y="13579"/>
                  <a:pt x="16221" y="13572"/>
                  <a:pt x="16246" y="13588"/>
                </a:cubicBezTo>
                <a:cubicBezTo>
                  <a:pt x="16269" y="13603"/>
                  <a:pt x="16297" y="13611"/>
                  <a:pt x="16308" y="13608"/>
                </a:cubicBezTo>
                <a:cubicBezTo>
                  <a:pt x="16319" y="13604"/>
                  <a:pt x="16333" y="13633"/>
                  <a:pt x="16339" y="13672"/>
                </a:cubicBezTo>
                <a:cubicBezTo>
                  <a:pt x="16346" y="13710"/>
                  <a:pt x="16363" y="13731"/>
                  <a:pt x="16375" y="13720"/>
                </a:cubicBezTo>
                <a:cubicBezTo>
                  <a:pt x="16387" y="13709"/>
                  <a:pt x="16422" y="13735"/>
                  <a:pt x="16453" y="13777"/>
                </a:cubicBezTo>
                <a:cubicBezTo>
                  <a:pt x="16507" y="13850"/>
                  <a:pt x="16512" y="13851"/>
                  <a:pt x="16586" y="13797"/>
                </a:cubicBezTo>
                <a:cubicBezTo>
                  <a:pt x="16654" y="13748"/>
                  <a:pt x="16667" y="13746"/>
                  <a:pt x="16698" y="13791"/>
                </a:cubicBezTo>
                <a:cubicBezTo>
                  <a:pt x="16727" y="13833"/>
                  <a:pt x="16728" y="13851"/>
                  <a:pt x="16703" y="13896"/>
                </a:cubicBezTo>
                <a:cubicBezTo>
                  <a:pt x="16684" y="13929"/>
                  <a:pt x="16682" y="13950"/>
                  <a:pt x="16697" y="13950"/>
                </a:cubicBezTo>
                <a:cubicBezTo>
                  <a:pt x="16711" y="13950"/>
                  <a:pt x="16729" y="13934"/>
                  <a:pt x="16737" y="13915"/>
                </a:cubicBezTo>
                <a:cubicBezTo>
                  <a:pt x="16757" y="13868"/>
                  <a:pt x="16876" y="13872"/>
                  <a:pt x="16910" y="13921"/>
                </a:cubicBezTo>
                <a:cubicBezTo>
                  <a:pt x="16931" y="13952"/>
                  <a:pt x="16952" y="13951"/>
                  <a:pt x="16997" y="13921"/>
                </a:cubicBezTo>
                <a:cubicBezTo>
                  <a:pt x="17049" y="13886"/>
                  <a:pt x="17061" y="13891"/>
                  <a:pt x="17094" y="13965"/>
                </a:cubicBezTo>
                <a:lnTo>
                  <a:pt x="17131" y="14048"/>
                </a:lnTo>
                <a:lnTo>
                  <a:pt x="17235" y="13944"/>
                </a:lnTo>
                <a:cubicBezTo>
                  <a:pt x="17346" y="13835"/>
                  <a:pt x="17388" y="13839"/>
                  <a:pt x="17388" y="13956"/>
                </a:cubicBezTo>
                <a:cubicBezTo>
                  <a:pt x="17388" y="14009"/>
                  <a:pt x="17396" y="14018"/>
                  <a:pt x="17417" y="13992"/>
                </a:cubicBezTo>
                <a:cubicBezTo>
                  <a:pt x="17476" y="13922"/>
                  <a:pt x="17620" y="13883"/>
                  <a:pt x="17646" y="13930"/>
                </a:cubicBezTo>
                <a:cubicBezTo>
                  <a:pt x="17660" y="13954"/>
                  <a:pt x="17664" y="13986"/>
                  <a:pt x="17654" y="14003"/>
                </a:cubicBezTo>
                <a:cubicBezTo>
                  <a:pt x="17644" y="14019"/>
                  <a:pt x="17663" y="14006"/>
                  <a:pt x="17696" y="13973"/>
                </a:cubicBezTo>
                <a:cubicBezTo>
                  <a:pt x="17798" y="13871"/>
                  <a:pt x="17861" y="13843"/>
                  <a:pt x="17907" y="13879"/>
                </a:cubicBezTo>
                <a:cubicBezTo>
                  <a:pt x="17931" y="13898"/>
                  <a:pt x="17957" y="13902"/>
                  <a:pt x="17966" y="13888"/>
                </a:cubicBezTo>
                <a:cubicBezTo>
                  <a:pt x="17976" y="13875"/>
                  <a:pt x="17992" y="13863"/>
                  <a:pt x="18004" y="13863"/>
                </a:cubicBezTo>
                <a:cubicBezTo>
                  <a:pt x="18015" y="13863"/>
                  <a:pt x="18071" y="13808"/>
                  <a:pt x="18127" y="13741"/>
                </a:cubicBezTo>
                <a:cubicBezTo>
                  <a:pt x="18271" y="13566"/>
                  <a:pt x="18373" y="13464"/>
                  <a:pt x="18386" y="13483"/>
                </a:cubicBezTo>
                <a:cubicBezTo>
                  <a:pt x="18392" y="13492"/>
                  <a:pt x="18397" y="13464"/>
                  <a:pt x="18396" y="13421"/>
                </a:cubicBezTo>
                <a:cubicBezTo>
                  <a:pt x="18394" y="13355"/>
                  <a:pt x="18404" y="13344"/>
                  <a:pt x="18464" y="13354"/>
                </a:cubicBezTo>
                <a:cubicBezTo>
                  <a:pt x="18503" y="13360"/>
                  <a:pt x="18548" y="13382"/>
                  <a:pt x="18564" y="13402"/>
                </a:cubicBezTo>
                <a:cubicBezTo>
                  <a:pt x="18586" y="13428"/>
                  <a:pt x="18613" y="13408"/>
                  <a:pt x="18665" y="13326"/>
                </a:cubicBezTo>
                <a:cubicBezTo>
                  <a:pt x="18753" y="13188"/>
                  <a:pt x="18754" y="13160"/>
                  <a:pt x="18671" y="13146"/>
                </a:cubicBezTo>
                <a:cubicBezTo>
                  <a:pt x="18625" y="13138"/>
                  <a:pt x="18608" y="13119"/>
                  <a:pt x="18613" y="13075"/>
                </a:cubicBezTo>
                <a:cubicBezTo>
                  <a:pt x="18618" y="13031"/>
                  <a:pt x="18604" y="13014"/>
                  <a:pt x="18561" y="13014"/>
                </a:cubicBezTo>
                <a:cubicBezTo>
                  <a:pt x="18528" y="13014"/>
                  <a:pt x="18487" y="12982"/>
                  <a:pt x="18467" y="12941"/>
                </a:cubicBezTo>
                <a:cubicBezTo>
                  <a:pt x="18441" y="12886"/>
                  <a:pt x="18417" y="12873"/>
                  <a:pt x="18374" y="12889"/>
                </a:cubicBezTo>
                <a:cubicBezTo>
                  <a:pt x="18311" y="12912"/>
                  <a:pt x="18239" y="12832"/>
                  <a:pt x="18286" y="12790"/>
                </a:cubicBezTo>
                <a:cubicBezTo>
                  <a:pt x="18330" y="12751"/>
                  <a:pt x="18287" y="12700"/>
                  <a:pt x="18241" y="12736"/>
                </a:cubicBezTo>
                <a:cubicBezTo>
                  <a:pt x="18208" y="12762"/>
                  <a:pt x="18186" y="12750"/>
                  <a:pt x="18144" y="12684"/>
                </a:cubicBezTo>
                <a:cubicBezTo>
                  <a:pt x="18114" y="12637"/>
                  <a:pt x="18064" y="12599"/>
                  <a:pt x="18033" y="12599"/>
                </a:cubicBezTo>
                <a:cubicBezTo>
                  <a:pt x="18003" y="12599"/>
                  <a:pt x="17972" y="12575"/>
                  <a:pt x="17965" y="12546"/>
                </a:cubicBezTo>
                <a:cubicBezTo>
                  <a:pt x="17949" y="12488"/>
                  <a:pt x="17872" y="12476"/>
                  <a:pt x="17849" y="12528"/>
                </a:cubicBezTo>
                <a:cubicBezTo>
                  <a:pt x="17841" y="12548"/>
                  <a:pt x="17798" y="12528"/>
                  <a:pt x="17745" y="12479"/>
                </a:cubicBezTo>
                <a:cubicBezTo>
                  <a:pt x="17663" y="12403"/>
                  <a:pt x="17649" y="12399"/>
                  <a:pt x="17590" y="12444"/>
                </a:cubicBezTo>
                <a:cubicBezTo>
                  <a:pt x="17519" y="12498"/>
                  <a:pt x="17483" y="12485"/>
                  <a:pt x="17483" y="12403"/>
                </a:cubicBezTo>
                <a:cubicBezTo>
                  <a:pt x="17483" y="12364"/>
                  <a:pt x="17466" y="12355"/>
                  <a:pt x="17415" y="12372"/>
                </a:cubicBezTo>
                <a:cubicBezTo>
                  <a:pt x="17369" y="12387"/>
                  <a:pt x="17339" y="12377"/>
                  <a:pt x="17318" y="12340"/>
                </a:cubicBezTo>
                <a:cubicBezTo>
                  <a:pt x="17290" y="12291"/>
                  <a:pt x="17282" y="12291"/>
                  <a:pt x="17248" y="12337"/>
                </a:cubicBezTo>
                <a:cubicBezTo>
                  <a:pt x="17223" y="12369"/>
                  <a:pt x="17197" y="12377"/>
                  <a:pt x="17176" y="12357"/>
                </a:cubicBezTo>
                <a:cubicBezTo>
                  <a:pt x="17154" y="12337"/>
                  <a:pt x="17123" y="12349"/>
                  <a:pt x="17084" y="12394"/>
                </a:cubicBezTo>
                <a:cubicBezTo>
                  <a:pt x="17013" y="12476"/>
                  <a:pt x="16959" y="12429"/>
                  <a:pt x="17011" y="12331"/>
                </a:cubicBezTo>
                <a:cubicBezTo>
                  <a:pt x="17042" y="12274"/>
                  <a:pt x="17041" y="12274"/>
                  <a:pt x="17003" y="12318"/>
                </a:cubicBezTo>
                <a:cubicBezTo>
                  <a:pt x="16980" y="12345"/>
                  <a:pt x="16955" y="12357"/>
                  <a:pt x="16947" y="12346"/>
                </a:cubicBezTo>
                <a:cubicBezTo>
                  <a:pt x="16940" y="12335"/>
                  <a:pt x="16898" y="12356"/>
                  <a:pt x="16854" y="12392"/>
                </a:cubicBezTo>
                <a:cubicBezTo>
                  <a:pt x="16778" y="12454"/>
                  <a:pt x="16728" y="12434"/>
                  <a:pt x="16761" y="12356"/>
                </a:cubicBezTo>
                <a:cubicBezTo>
                  <a:pt x="16778" y="12316"/>
                  <a:pt x="16706" y="12349"/>
                  <a:pt x="16660" y="12401"/>
                </a:cubicBezTo>
                <a:cubicBezTo>
                  <a:pt x="16643" y="12420"/>
                  <a:pt x="16623" y="12426"/>
                  <a:pt x="16615" y="12414"/>
                </a:cubicBezTo>
                <a:cubicBezTo>
                  <a:pt x="16606" y="12402"/>
                  <a:pt x="16587" y="12418"/>
                  <a:pt x="16571" y="12450"/>
                </a:cubicBezTo>
                <a:cubicBezTo>
                  <a:pt x="16546" y="12501"/>
                  <a:pt x="16535" y="12502"/>
                  <a:pt x="16502" y="12462"/>
                </a:cubicBezTo>
                <a:cubicBezTo>
                  <a:pt x="16470" y="12423"/>
                  <a:pt x="16448" y="12422"/>
                  <a:pt x="16370" y="12460"/>
                </a:cubicBezTo>
                <a:cubicBezTo>
                  <a:pt x="16318" y="12485"/>
                  <a:pt x="16276" y="12516"/>
                  <a:pt x="16276" y="12530"/>
                </a:cubicBezTo>
                <a:cubicBezTo>
                  <a:pt x="16276" y="12544"/>
                  <a:pt x="16249" y="12582"/>
                  <a:pt x="16215" y="12615"/>
                </a:cubicBezTo>
                <a:cubicBezTo>
                  <a:pt x="16141" y="12686"/>
                  <a:pt x="16083" y="12637"/>
                  <a:pt x="16133" y="12547"/>
                </a:cubicBezTo>
                <a:cubicBezTo>
                  <a:pt x="16161" y="12499"/>
                  <a:pt x="16157" y="12500"/>
                  <a:pt x="16096" y="12546"/>
                </a:cubicBezTo>
                <a:cubicBezTo>
                  <a:pt x="16058" y="12575"/>
                  <a:pt x="16010" y="12598"/>
                  <a:pt x="15988" y="12599"/>
                </a:cubicBezTo>
                <a:cubicBezTo>
                  <a:pt x="15966" y="12599"/>
                  <a:pt x="15941" y="12615"/>
                  <a:pt x="15932" y="12635"/>
                </a:cubicBezTo>
                <a:cubicBezTo>
                  <a:pt x="15922" y="12660"/>
                  <a:pt x="15907" y="12658"/>
                  <a:pt x="15885" y="12632"/>
                </a:cubicBezTo>
                <a:cubicBezTo>
                  <a:pt x="15843" y="12581"/>
                  <a:pt x="15692" y="12642"/>
                  <a:pt x="15649" y="12726"/>
                </a:cubicBezTo>
                <a:cubicBezTo>
                  <a:pt x="15620" y="12785"/>
                  <a:pt x="15615" y="12784"/>
                  <a:pt x="15574" y="12729"/>
                </a:cubicBezTo>
                <a:cubicBezTo>
                  <a:pt x="15530" y="12671"/>
                  <a:pt x="15438" y="12665"/>
                  <a:pt x="15382" y="12715"/>
                </a:cubicBezTo>
                <a:cubicBezTo>
                  <a:pt x="15347" y="12747"/>
                  <a:pt x="15306" y="12713"/>
                  <a:pt x="15306" y="12651"/>
                </a:cubicBezTo>
                <a:cubicBezTo>
                  <a:pt x="15306" y="12595"/>
                  <a:pt x="15623" y="12136"/>
                  <a:pt x="15724" y="12046"/>
                </a:cubicBezTo>
                <a:cubicBezTo>
                  <a:pt x="15764" y="12011"/>
                  <a:pt x="15820" y="11925"/>
                  <a:pt x="15849" y="11857"/>
                </a:cubicBezTo>
                <a:cubicBezTo>
                  <a:pt x="15903" y="11728"/>
                  <a:pt x="15930" y="11706"/>
                  <a:pt x="15956" y="11768"/>
                </a:cubicBezTo>
                <a:cubicBezTo>
                  <a:pt x="15983" y="11831"/>
                  <a:pt x="16020" y="11762"/>
                  <a:pt x="16006" y="11676"/>
                </a:cubicBezTo>
                <a:cubicBezTo>
                  <a:pt x="15988" y="11573"/>
                  <a:pt x="16058" y="11515"/>
                  <a:pt x="16096" y="11603"/>
                </a:cubicBezTo>
                <a:cubicBezTo>
                  <a:pt x="16117" y="11653"/>
                  <a:pt x="16126" y="11651"/>
                  <a:pt x="16192" y="11586"/>
                </a:cubicBezTo>
                <a:cubicBezTo>
                  <a:pt x="16300" y="11477"/>
                  <a:pt x="16423" y="11282"/>
                  <a:pt x="16381" y="11282"/>
                </a:cubicBezTo>
                <a:cubicBezTo>
                  <a:pt x="16329" y="11282"/>
                  <a:pt x="16291" y="11113"/>
                  <a:pt x="16328" y="11043"/>
                </a:cubicBezTo>
                <a:cubicBezTo>
                  <a:pt x="16337" y="11026"/>
                  <a:pt x="16339" y="11023"/>
                  <a:pt x="16341" y="11017"/>
                </a:cubicBezTo>
                <a:cubicBezTo>
                  <a:pt x="16340" y="11015"/>
                  <a:pt x="16341" y="11014"/>
                  <a:pt x="16340" y="11012"/>
                </a:cubicBezTo>
                <a:cubicBezTo>
                  <a:pt x="16337" y="11015"/>
                  <a:pt x="16333" y="11017"/>
                  <a:pt x="16320" y="11032"/>
                </a:cubicBezTo>
                <a:cubicBezTo>
                  <a:pt x="16299" y="11056"/>
                  <a:pt x="16266" y="11065"/>
                  <a:pt x="16246" y="11054"/>
                </a:cubicBezTo>
                <a:cubicBezTo>
                  <a:pt x="16210" y="11034"/>
                  <a:pt x="16161" y="11100"/>
                  <a:pt x="15992" y="11393"/>
                </a:cubicBezTo>
                <a:cubicBezTo>
                  <a:pt x="15951" y="11464"/>
                  <a:pt x="15924" y="11536"/>
                  <a:pt x="15931" y="11553"/>
                </a:cubicBezTo>
                <a:cubicBezTo>
                  <a:pt x="15938" y="11571"/>
                  <a:pt x="15930" y="11603"/>
                  <a:pt x="15913" y="11624"/>
                </a:cubicBezTo>
                <a:cubicBezTo>
                  <a:pt x="15889" y="11653"/>
                  <a:pt x="15870" y="11646"/>
                  <a:pt x="15838" y="11595"/>
                </a:cubicBezTo>
                <a:cubicBezTo>
                  <a:pt x="15796" y="11527"/>
                  <a:pt x="15795" y="11528"/>
                  <a:pt x="15702" y="11664"/>
                </a:cubicBezTo>
                <a:cubicBezTo>
                  <a:pt x="15651" y="11740"/>
                  <a:pt x="15599" y="11802"/>
                  <a:pt x="15587" y="11802"/>
                </a:cubicBezTo>
                <a:cubicBezTo>
                  <a:pt x="15576" y="11802"/>
                  <a:pt x="15530" y="11858"/>
                  <a:pt x="15486" y="11927"/>
                </a:cubicBezTo>
                <a:cubicBezTo>
                  <a:pt x="15442" y="11996"/>
                  <a:pt x="15394" y="12042"/>
                  <a:pt x="15381" y="12030"/>
                </a:cubicBezTo>
                <a:cubicBezTo>
                  <a:pt x="15353" y="12005"/>
                  <a:pt x="15319" y="12070"/>
                  <a:pt x="15318" y="12148"/>
                </a:cubicBezTo>
                <a:cubicBezTo>
                  <a:pt x="15318" y="12177"/>
                  <a:pt x="15292" y="12205"/>
                  <a:pt x="15261" y="12212"/>
                </a:cubicBezTo>
                <a:cubicBezTo>
                  <a:pt x="15229" y="12218"/>
                  <a:pt x="15172" y="12269"/>
                  <a:pt x="15134" y="12326"/>
                </a:cubicBezTo>
                <a:cubicBezTo>
                  <a:pt x="15069" y="12420"/>
                  <a:pt x="15061" y="12425"/>
                  <a:pt x="15022" y="12373"/>
                </a:cubicBezTo>
                <a:cubicBezTo>
                  <a:pt x="14984" y="12322"/>
                  <a:pt x="14975" y="12323"/>
                  <a:pt x="14920" y="12398"/>
                </a:cubicBezTo>
                <a:cubicBezTo>
                  <a:pt x="14887" y="12443"/>
                  <a:pt x="14831" y="12501"/>
                  <a:pt x="14794" y="12526"/>
                </a:cubicBezTo>
                <a:cubicBezTo>
                  <a:pt x="14757" y="12551"/>
                  <a:pt x="14706" y="12588"/>
                  <a:pt x="14680" y="12607"/>
                </a:cubicBezTo>
                <a:cubicBezTo>
                  <a:pt x="14646" y="12633"/>
                  <a:pt x="14629" y="12628"/>
                  <a:pt x="14609" y="12588"/>
                </a:cubicBezTo>
                <a:cubicBezTo>
                  <a:pt x="14585" y="12541"/>
                  <a:pt x="14576" y="12543"/>
                  <a:pt x="14525" y="12601"/>
                </a:cubicBezTo>
                <a:cubicBezTo>
                  <a:pt x="14493" y="12637"/>
                  <a:pt x="14457" y="12666"/>
                  <a:pt x="14446" y="12667"/>
                </a:cubicBezTo>
                <a:cubicBezTo>
                  <a:pt x="14435" y="12667"/>
                  <a:pt x="14394" y="12700"/>
                  <a:pt x="14355" y="12741"/>
                </a:cubicBezTo>
                <a:cubicBezTo>
                  <a:pt x="14267" y="12833"/>
                  <a:pt x="14226" y="12790"/>
                  <a:pt x="14274" y="12654"/>
                </a:cubicBezTo>
                <a:cubicBezTo>
                  <a:pt x="14293" y="12601"/>
                  <a:pt x="14330" y="12534"/>
                  <a:pt x="14357" y="12506"/>
                </a:cubicBezTo>
                <a:cubicBezTo>
                  <a:pt x="14385" y="12478"/>
                  <a:pt x="14402" y="12442"/>
                  <a:pt x="14396" y="12426"/>
                </a:cubicBezTo>
                <a:cubicBezTo>
                  <a:pt x="14389" y="12410"/>
                  <a:pt x="14413" y="12372"/>
                  <a:pt x="14448" y="12339"/>
                </a:cubicBezTo>
                <a:cubicBezTo>
                  <a:pt x="14484" y="12306"/>
                  <a:pt x="14632" y="12100"/>
                  <a:pt x="14777" y="11882"/>
                </a:cubicBezTo>
                <a:lnTo>
                  <a:pt x="15040" y="11485"/>
                </a:lnTo>
                <a:lnTo>
                  <a:pt x="15006" y="11384"/>
                </a:lnTo>
                <a:cubicBezTo>
                  <a:pt x="14974" y="11290"/>
                  <a:pt x="14976" y="11274"/>
                  <a:pt x="15024" y="11170"/>
                </a:cubicBezTo>
                <a:cubicBezTo>
                  <a:pt x="15053" y="11108"/>
                  <a:pt x="15103" y="11014"/>
                  <a:pt x="15136" y="10963"/>
                </a:cubicBezTo>
                <a:cubicBezTo>
                  <a:pt x="15186" y="10883"/>
                  <a:pt x="15194" y="10836"/>
                  <a:pt x="15193" y="10659"/>
                </a:cubicBezTo>
                <a:cubicBezTo>
                  <a:pt x="15192" y="10545"/>
                  <a:pt x="15201" y="10443"/>
                  <a:pt x="15213" y="10432"/>
                </a:cubicBezTo>
                <a:cubicBezTo>
                  <a:pt x="15234" y="10413"/>
                  <a:pt x="15222" y="10177"/>
                  <a:pt x="15194" y="10069"/>
                </a:cubicBezTo>
                <a:cubicBezTo>
                  <a:pt x="15186" y="10041"/>
                  <a:pt x="15179" y="10002"/>
                  <a:pt x="15177" y="9983"/>
                </a:cubicBezTo>
                <a:cubicBezTo>
                  <a:pt x="15175" y="9964"/>
                  <a:pt x="15165" y="9921"/>
                  <a:pt x="15155" y="9887"/>
                </a:cubicBezTo>
                <a:cubicBezTo>
                  <a:pt x="15143" y="9850"/>
                  <a:pt x="15146" y="9805"/>
                  <a:pt x="15164" y="9774"/>
                </a:cubicBezTo>
                <a:cubicBezTo>
                  <a:pt x="15189" y="9729"/>
                  <a:pt x="15183" y="9724"/>
                  <a:pt x="15120" y="9735"/>
                </a:cubicBezTo>
                <a:cubicBezTo>
                  <a:pt x="15079" y="9741"/>
                  <a:pt x="15039" y="9755"/>
                  <a:pt x="15031" y="9767"/>
                </a:cubicBezTo>
                <a:cubicBezTo>
                  <a:pt x="15023" y="9778"/>
                  <a:pt x="14998" y="9771"/>
                  <a:pt x="14975" y="9750"/>
                </a:cubicBezTo>
                <a:cubicBezTo>
                  <a:pt x="14939" y="9717"/>
                  <a:pt x="14901" y="9757"/>
                  <a:pt x="14718" y="10020"/>
                </a:cubicBezTo>
                <a:cubicBezTo>
                  <a:pt x="14599" y="10190"/>
                  <a:pt x="14502" y="10357"/>
                  <a:pt x="14502" y="10391"/>
                </a:cubicBezTo>
                <a:cubicBezTo>
                  <a:pt x="14501" y="10425"/>
                  <a:pt x="14483" y="10463"/>
                  <a:pt x="14460" y="10475"/>
                </a:cubicBezTo>
                <a:cubicBezTo>
                  <a:pt x="14417" y="10500"/>
                  <a:pt x="14341" y="10625"/>
                  <a:pt x="14299" y="10744"/>
                </a:cubicBezTo>
                <a:cubicBezTo>
                  <a:pt x="14280" y="10797"/>
                  <a:pt x="14283" y="10834"/>
                  <a:pt x="14309" y="10894"/>
                </a:cubicBezTo>
                <a:cubicBezTo>
                  <a:pt x="14346" y="10980"/>
                  <a:pt x="14330" y="11025"/>
                  <a:pt x="14255" y="11045"/>
                </a:cubicBezTo>
                <a:cubicBezTo>
                  <a:pt x="14230" y="11052"/>
                  <a:pt x="14200" y="11102"/>
                  <a:pt x="14187" y="11161"/>
                </a:cubicBezTo>
                <a:cubicBezTo>
                  <a:pt x="14174" y="11218"/>
                  <a:pt x="14148" y="11292"/>
                  <a:pt x="14128" y="11326"/>
                </a:cubicBezTo>
                <a:cubicBezTo>
                  <a:pt x="14103" y="11368"/>
                  <a:pt x="14099" y="11398"/>
                  <a:pt x="14116" y="11423"/>
                </a:cubicBezTo>
                <a:cubicBezTo>
                  <a:pt x="14148" y="11469"/>
                  <a:pt x="14126" y="11629"/>
                  <a:pt x="14085" y="11652"/>
                </a:cubicBezTo>
                <a:cubicBezTo>
                  <a:pt x="14067" y="11662"/>
                  <a:pt x="14052" y="11686"/>
                  <a:pt x="14052" y="11704"/>
                </a:cubicBezTo>
                <a:cubicBezTo>
                  <a:pt x="14052" y="11722"/>
                  <a:pt x="14020" y="11806"/>
                  <a:pt x="13980" y="11890"/>
                </a:cubicBezTo>
                <a:cubicBezTo>
                  <a:pt x="13920" y="12019"/>
                  <a:pt x="13914" y="12052"/>
                  <a:pt x="13938" y="12109"/>
                </a:cubicBezTo>
                <a:cubicBezTo>
                  <a:pt x="13961" y="12164"/>
                  <a:pt x="13958" y="12194"/>
                  <a:pt x="13921" y="12275"/>
                </a:cubicBezTo>
                <a:cubicBezTo>
                  <a:pt x="13811" y="12516"/>
                  <a:pt x="13785" y="12611"/>
                  <a:pt x="13813" y="12676"/>
                </a:cubicBezTo>
                <a:cubicBezTo>
                  <a:pt x="13849" y="12761"/>
                  <a:pt x="13823" y="12816"/>
                  <a:pt x="13758" y="12792"/>
                </a:cubicBezTo>
                <a:cubicBezTo>
                  <a:pt x="13729" y="12782"/>
                  <a:pt x="13683" y="12797"/>
                  <a:pt x="13653" y="12828"/>
                </a:cubicBezTo>
                <a:cubicBezTo>
                  <a:pt x="13602" y="12880"/>
                  <a:pt x="13602" y="12886"/>
                  <a:pt x="13641" y="12949"/>
                </a:cubicBezTo>
                <a:cubicBezTo>
                  <a:pt x="13695" y="13037"/>
                  <a:pt x="13650" y="13122"/>
                  <a:pt x="13583" y="13061"/>
                </a:cubicBezTo>
                <a:cubicBezTo>
                  <a:pt x="13530" y="13012"/>
                  <a:pt x="13408" y="13081"/>
                  <a:pt x="13314" y="13212"/>
                </a:cubicBezTo>
                <a:cubicBezTo>
                  <a:pt x="13253" y="13297"/>
                  <a:pt x="13246" y="13300"/>
                  <a:pt x="13205" y="13246"/>
                </a:cubicBezTo>
                <a:cubicBezTo>
                  <a:pt x="13164" y="13192"/>
                  <a:pt x="13158" y="13192"/>
                  <a:pt x="13106" y="13274"/>
                </a:cubicBezTo>
                <a:cubicBezTo>
                  <a:pt x="13075" y="13321"/>
                  <a:pt x="13037" y="13360"/>
                  <a:pt x="13020" y="13360"/>
                </a:cubicBezTo>
                <a:cubicBezTo>
                  <a:pt x="13003" y="13360"/>
                  <a:pt x="12967" y="13395"/>
                  <a:pt x="12939" y="13438"/>
                </a:cubicBezTo>
                <a:cubicBezTo>
                  <a:pt x="12912" y="13481"/>
                  <a:pt x="12879" y="13517"/>
                  <a:pt x="12866" y="13517"/>
                </a:cubicBezTo>
                <a:cubicBezTo>
                  <a:pt x="12853" y="13517"/>
                  <a:pt x="12823" y="13556"/>
                  <a:pt x="12798" y="13603"/>
                </a:cubicBezTo>
                <a:cubicBezTo>
                  <a:pt x="12756" y="13685"/>
                  <a:pt x="12751" y="13686"/>
                  <a:pt x="12713" y="13631"/>
                </a:cubicBezTo>
                <a:cubicBezTo>
                  <a:pt x="12676" y="13576"/>
                  <a:pt x="12670" y="13578"/>
                  <a:pt x="12628" y="13657"/>
                </a:cubicBezTo>
                <a:cubicBezTo>
                  <a:pt x="12603" y="13703"/>
                  <a:pt x="12572" y="13742"/>
                  <a:pt x="12561" y="13742"/>
                </a:cubicBezTo>
                <a:cubicBezTo>
                  <a:pt x="12550" y="13742"/>
                  <a:pt x="12500" y="13797"/>
                  <a:pt x="12451" y="13863"/>
                </a:cubicBezTo>
                <a:cubicBezTo>
                  <a:pt x="12401" y="13930"/>
                  <a:pt x="12352" y="13984"/>
                  <a:pt x="12342" y="13984"/>
                </a:cubicBezTo>
                <a:cubicBezTo>
                  <a:pt x="12317" y="13985"/>
                  <a:pt x="11876" y="14633"/>
                  <a:pt x="11875" y="14668"/>
                </a:cubicBezTo>
                <a:cubicBezTo>
                  <a:pt x="11875" y="14683"/>
                  <a:pt x="11818" y="14776"/>
                  <a:pt x="11749" y="14875"/>
                </a:cubicBezTo>
                <a:cubicBezTo>
                  <a:pt x="11679" y="14975"/>
                  <a:pt x="11627" y="15064"/>
                  <a:pt x="11634" y="15074"/>
                </a:cubicBezTo>
                <a:cubicBezTo>
                  <a:pt x="11641" y="15083"/>
                  <a:pt x="11626" y="15102"/>
                  <a:pt x="11601" y="15115"/>
                </a:cubicBezTo>
                <a:cubicBezTo>
                  <a:pt x="11577" y="15127"/>
                  <a:pt x="11526" y="15179"/>
                  <a:pt x="11490" y="15228"/>
                </a:cubicBezTo>
                <a:cubicBezTo>
                  <a:pt x="11430" y="15309"/>
                  <a:pt x="11419" y="15313"/>
                  <a:pt x="11394" y="15263"/>
                </a:cubicBezTo>
                <a:cubicBezTo>
                  <a:pt x="11373" y="15221"/>
                  <a:pt x="11357" y="15217"/>
                  <a:pt x="11328" y="15244"/>
                </a:cubicBezTo>
                <a:cubicBezTo>
                  <a:pt x="11299" y="15270"/>
                  <a:pt x="11277" y="15267"/>
                  <a:pt x="11248" y="15231"/>
                </a:cubicBezTo>
                <a:cubicBezTo>
                  <a:pt x="11199" y="15171"/>
                  <a:pt x="11217" y="15007"/>
                  <a:pt x="11284" y="14903"/>
                </a:cubicBezTo>
                <a:cubicBezTo>
                  <a:pt x="11324" y="14841"/>
                  <a:pt x="11327" y="14815"/>
                  <a:pt x="11304" y="14727"/>
                </a:cubicBezTo>
                <a:cubicBezTo>
                  <a:pt x="11280" y="14636"/>
                  <a:pt x="11286" y="14607"/>
                  <a:pt x="11350" y="14469"/>
                </a:cubicBezTo>
                <a:cubicBezTo>
                  <a:pt x="11404" y="14355"/>
                  <a:pt x="11416" y="14302"/>
                  <a:pt x="11397" y="14269"/>
                </a:cubicBezTo>
                <a:cubicBezTo>
                  <a:pt x="11379" y="14236"/>
                  <a:pt x="11385" y="14207"/>
                  <a:pt x="11422" y="14155"/>
                </a:cubicBezTo>
                <a:cubicBezTo>
                  <a:pt x="11450" y="14117"/>
                  <a:pt x="11474" y="14051"/>
                  <a:pt x="11474" y="14009"/>
                </a:cubicBezTo>
                <a:cubicBezTo>
                  <a:pt x="11475" y="13914"/>
                  <a:pt x="11501" y="13864"/>
                  <a:pt x="11651" y="13669"/>
                </a:cubicBezTo>
                <a:cubicBezTo>
                  <a:pt x="11721" y="13579"/>
                  <a:pt x="11767" y="13492"/>
                  <a:pt x="11763" y="13459"/>
                </a:cubicBezTo>
                <a:cubicBezTo>
                  <a:pt x="11753" y="13386"/>
                  <a:pt x="11897" y="13274"/>
                  <a:pt x="11932" y="13326"/>
                </a:cubicBezTo>
                <a:cubicBezTo>
                  <a:pt x="11945" y="13345"/>
                  <a:pt x="11977" y="13360"/>
                  <a:pt x="12002" y="13360"/>
                </a:cubicBezTo>
                <a:cubicBezTo>
                  <a:pt x="12046" y="13360"/>
                  <a:pt x="12046" y="13356"/>
                  <a:pt x="12009" y="13297"/>
                </a:cubicBezTo>
                <a:cubicBezTo>
                  <a:pt x="11988" y="13262"/>
                  <a:pt x="11970" y="13218"/>
                  <a:pt x="11970" y="13198"/>
                </a:cubicBezTo>
                <a:cubicBezTo>
                  <a:pt x="11970" y="13138"/>
                  <a:pt x="12061" y="13039"/>
                  <a:pt x="12097" y="13060"/>
                </a:cubicBezTo>
                <a:cubicBezTo>
                  <a:pt x="12116" y="13070"/>
                  <a:pt x="12138" y="13055"/>
                  <a:pt x="12146" y="13025"/>
                </a:cubicBezTo>
                <a:cubicBezTo>
                  <a:pt x="12157" y="12984"/>
                  <a:pt x="12168" y="12981"/>
                  <a:pt x="12192" y="13011"/>
                </a:cubicBezTo>
                <a:cubicBezTo>
                  <a:pt x="12229" y="13056"/>
                  <a:pt x="12400" y="12849"/>
                  <a:pt x="12708" y="12386"/>
                </a:cubicBezTo>
                <a:cubicBezTo>
                  <a:pt x="12808" y="12237"/>
                  <a:pt x="12900" y="12113"/>
                  <a:pt x="12914" y="12113"/>
                </a:cubicBezTo>
                <a:cubicBezTo>
                  <a:pt x="12927" y="12113"/>
                  <a:pt x="12967" y="12060"/>
                  <a:pt x="13003" y="11995"/>
                </a:cubicBezTo>
                <a:cubicBezTo>
                  <a:pt x="13054" y="11902"/>
                  <a:pt x="13075" y="11883"/>
                  <a:pt x="13100" y="11913"/>
                </a:cubicBezTo>
                <a:cubicBezTo>
                  <a:pt x="13124" y="11943"/>
                  <a:pt x="13146" y="11928"/>
                  <a:pt x="13197" y="11848"/>
                </a:cubicBezTo>
                <a:cubicBezTo>
                  <a:pt x="13232" y="11791"/>
                  <a:pt x="13278" y="11729"/>
                  <a:pt x="13297" y="11712"/>
                </a:cubicBezTo>
                <a:cubicBezTo>
                  <a:pt x="13352" y="11663"/>
                  <a:pt x="13442" y="11460"/>
                  <a:pt x="13425" y="11421"/>
                </a:cubicBezTo>
                <a:cubicBezTo>
                  <a:pt x="13400" y="11362"/>
                  <a:pt x="13437" y="11308"/>
                  <a:pt x="13473" y="11351"/>
                </a:cubicBezTo>
                <a:cubicBezTo>
                  <a:pt x="13510" y="11396"/>
                  <a:pt x="13543" y="11338"/>
                  <a:pt x="13543" y="11230"/>
                </a:cubicBezTo>
                <a:cubicBezTo>
                  <a:pt x="13543" y="11190"/>
                  <a:pt x="13558" y="11162"/>
                  <a:pt x="13579" y="11164"/>
                </a:cubicBezTo>
                <a:cubicBezTo>
                  <a:pt x="13602" y="11166"/>
                  <a:pt x="13615" y="11133"/>
                  <a:pt x="13616" y="11073"/>
                </a:cubicBezTo>
                <a:cubicBezTo>
                  <a:pt x="13618" y="11006"/>
                  <a:pt x="13664" y="10911"/>
                  <a:pt x="13776" y="10744"/>
                </a:cubicBezTo>
                <a:cubicBezTo>
                  <a:pt x="13863" y="10615"/>
                  <a:pt x="13934" y="10491"/>
                  <a:pt x="13934" y="10470"/>
                </a:cubicBezTo>
                <a:cubicBezTo>
                  <a:pt x="13934" y="10449"/>
                  <a:pt x="13955" y="10405"/>
                  <a:pt x="13980" y="10372"/>
                </a:cubicBezTo>
                <a:cubicBezTo>
                  <a:pt x="14014" y="10330"/>
                  <a:pt x="14024" y="10287"/>
                  <a:pt x="14015" y="10218"/>
                </a:cubicBezTo>
                <a:cubicBezTo>
                  <a:pt x="14000" y="10105"/>
                  <a:pt x="14059" y="9922"/>
                  <a:pt x="14154" y="9783"/>
                </a:cubicBezTo>
                <a:cubicBezTo>
                  <a:pt x="14209" y="9704"/>
                  <a:pt x="14220" y="9662"/>
                  <a:pt x="14215" y="9534"/>
                </a:cubicBezTo>
                <a:cubicBezTo>
                  <a:pt x="14211" y="9422"/>
                  <a:pt x="14221" y="9358"/>
                  <a:pt x="14253" y="9307"/>
                </a:cubicBezTo>
                <a:cubicBezTo>
                  <a:pt x="14277" y="9267"/>
                  <a:pt x="14300" y="9193"/>
                  <a:pt x="14303" y="9142"/>
                </a:cubicBezTo>
                <a:cubicBezTo>
                  <a:pt x="14305" y="9090"/>
                  <a:pt x="14310" y="9031"/>
                  <a:pt x="14314" y="9012"/>
                </a:cubicBezTo>
                <a:cubicBezTo>
                  <a:pt x="14317" y="8993"/>
                  <a:pt x="14312" y="8951"/>
                  <a:pt x="14302" y="8918"/>
                </a:cubicBezTo>
                <a:cubicBezTo>
                  <a:pt x="14291" y="8880"/>
                  <a:pt x="14300" y="8824"/>
                  <a:pt x="14330" y="8764"/>
                </a:cubicBezTo>
                <a:cubicBezTo>
                  <a:pt x="14369" y="8687"/>
                  <a:pt x="14372" y="8653"/>
                  <a:pt x="14352" y="8557"/>
                </a:cubicBezTo>
                <a:cubicBezTo>
                  <a:pt x="14333" y="8465"/>
                  <a:pt x="14336" y="8429"/>
                  <a:pt x="14366" y="8380"/>
                </a:cubicBezTo>
                <a:cubicBezTo>
                  <a:pt x="14421" y="8289"/>
                  <a:pt x="14434" y="8075"/>
                  <a:pt x="14379" y="8156"/>
                </a:cubicBezTo>
                <a:cubicBezTo>
                  <a:pt x="14359" y="8185"/>
                  <a:pt x="14343" y="8187"/>
                  <a:pt x="14321" y="8160"/>
                </a:cubicBezTo>
                <a:cubicBezTo>
                  <a:pt x="14296" y="8130"/>
                  <a:pt x="14306" y="8094"/>
                  <a:pt x="14369" y="7985"/>
                </a:cubicBezTo>
                <a:cubicBezTo>
                  <a:pt x="14440" y="7863"/>
                  <a:pt x="14448" y="7831"/>
                  <a:pt x="14441" y="7679"/>
                </a:cubicBezTo>
                <a:cubicBezTo>
                  <a:pt x="14436" y="7585"/>
                  <a:pt x="14442" y="7499"/>
                  <a:pt x="14454" y="7488"/>
                </a:cubicBezTo>
                <a:cubicBezTo>
                  <a:pt x="14468" y="7476"/>
                  <a:pt x="14465" y="7441"/>
                  <a:pt x="14448" y="7401"/>
                </a:cubicBezTo>
                <a:cubicBezTo>
                  <a:pt x="14425" y="7346"/>
                  <a:pt x="14430" y="7322"/>
                  <a:pt x="14473" y="7254"/>
                </a:cubicBezTo>
                <a:cubicBezTo>
                  <a:pt x="14512" y="7194"/>
                  <a:pt x="14518" y="7162"/>
                  <a:pt x="14499" y="7133"/>
                </a:cubicBezTo>
                <a:cubicBezTo>
                  <a:pt x="14479" y="7104"/>
                  <a:pt x="14485" y="7070"/>
                  <a:pt x="14522" y="7001"/>
                </a:cubicBezTo>
                <a:cubicBezTo>
                  <a:pt x="14560" y="6930"/>
                  <a:pt x="14566" y="6895"/>
                  <a:pt x="14547" y="6861"/>
                </a:cubicBezTo>
                <a:cubicBezTo>
                  <a:pt x="14532" y="6836"/>
                  <a:pt x="14528" y="6800"/>
                  <a:pt x="14536" y="6782"/>
                </a:cubicBezTo>
                <a:cubicBezTo>
                  <a:pt x="14543" y="6763"/>
                  <a:pt x="14538" y="6737"/>
                  <a:pt x="14525" y="6725"/>
                </a:cubicBezTo>
                <a:cubicBezTo>
                  <a:pt x="14507" y="6709"/>
                  <a:pt x="14508" y="6688"/>
                  <a:pt x="14528" y="6653"/>
                </a:cubicBezTo>
                <a:cubicBezTo>
                  <a:pt x="14550" y="6613"/>
                  <a:pt x="14562" y="6612"/>
                  <a:pt x="14592" y="6648"/>
                </a:cubicBezTo>
                <a:cubicBezTo>
                  <a:pt x="14623" y="6685"/>
                  <a:pt x="14626" y="6679"/>
                  <a:pt x="14613" y="6608"/>
                </a:cubicBezTo>
                <a:cubicBezTo>
                  <a:pt x="14603" y="6550"/>
                  <a:pt x="14616" y="6492"/>
                  <a:pt x="14654" y="6417"/>
                </a:cubicBezTo>
                <a:cubicBezTo>
                  <a:pt x="14696" y="6337"/>
                  <a:pt x="14709" y="6270"/>
                  <a:pt x="14707" y="6154"/>
                </a:cubicBezTo>
                <a:cubicBezTo>
                  <a:pt x="14703" y="6020"/>
                  <a:pt x="14709" y="5998"/>
                  <a:pt x="14750" y="5998"/>
                </a:cubicBezTo>
                <a:cubicBezTo>
                  <a:pt x="14783" y="5998"/>
                  <a:pt x="14800" y="5970"/>
                  <a:pt x="14805" y="5911"/>
                </a:cubicBezTo>
                <a:cubicBezTo>
                  <a:pt x="14810" y="5864"/>
                  <a:pt x="14834" y="5785"/>
                  <a:pt x="14858" y="5735"/>
                </a:cubicBezTo>
                <a:cubicBezTo>
                  <a:pt x="14890" y="5668"/>
                  <a:pt x="14895" y="5635"/>
                  <a:pt x="14875" y="5606"/>
                </a:cubicBezTo>
                <a:cubicBezTo>
                  <a:pt x="14855" y="5577"/>
                  <a:pt x="14860" y="5562"/>
                  <a:pt x="14894" y="5547"/>
                </a:cubicBezTo>
                <a:cubicBezTo>
                  <a:pt x="14975" y="5509"/>
                  <a:pt x="15010" y="5472"/>
                  <a:pt x="15010" y="5423"/>
                </a:cubicBezTo>
                <a:cubicBezTo>
                  <a:pt x="15011" y="5365"/>
                  <a:pt x="15061" y="5226"/>
                  <a:pt x="15114" y="5138"/>
                </a:cubicBezTo>
                <a:cubicBezTo>
                  <a:pt x="15135" y="5103"/>
                  <a:pt x="15152" y="5048"/>
                  <a:pt x="15152" y="5016"/>
                </a:cubicBezTo>
                <a:cubicBezTo>
                  <a:pt x="15152" y="4984"/>
                  <a:pt x="15167" y="4964"/>
                  <a:pt x="15186" y="4970"/>
                </a:cubicBezTo>
                <a:cubicBezTo>
                  <a:pt x="15211" y="4978"/>
                  <a:pt x="15213" y="4968"/>
                  <a:pt x="15194" y="4934"/>
                </a:cubicBezTo>
                <a:cubicBezTo>
                  <a:pt x="15174" y="4899"/>
                  <a:pt x="15181" y="4869"/>
                  <a:pt x="15225" y="4808"/>
                </a:cubicBezTo>
                <a:cubicBezTo>
                  <a:pt x="15256" y="4763"/>
                  <a:pt x="15282" y="4714"/>
                  <a:pt x="15282" y="4699"/>
                </a:cubicBezTo>
                <a:cubicBezTo>
                  <a:pt x="15282" y="4684"/>
                  <a:pt x="15334" y="4613"/>
                  <a:pt x="15398" y="4542"/>
                </a:cubicBezTo>
                <a:cubicBezTo>
                  <a:pt x="15462" y="4470"/>
                  <a:pt x="15520" y="4384"/>
                  <a:pt x="15526" y="4350"/>
                </a:cubicBezTo>
                <a:cubicBezTo>
                  <a:pt x="15534" y="4308"/>
                  <a:pt x="15553" y="4293"/>
                  <a:pt x="15583" y="4305"/>
                </a:cubicBezTo>
                <a:cubicBezTo>
                  <a:pt x="15615" y="4317"/>
                  <a:pt x="15667" y="4267"/>
                  <a:pt x="15760" y="4134"/>
                </a:cubicBezTo>
                <a:cubicBezTo>
                  <a:pt x="15833" y="4030"/>
                  <a:pt x="15906" y="3932"/>
                  <a:pt x="15924" y="3915"/>
                </a:cubicBezTo>
                <a:cubicBezTo>
                  <a:pt x="15942" y="3899"/>
                  <a:pt x="15987" y="3825"/>
                  <a:pt x="16025" y="3751"/>
                </a:cubicBezTo>
                <a:cubicBezTo>
                  <a:pt x="16062" y="3678"/>
                  <a:pt x="16126" y="3597"/>
                  <a:pt x="16166" y="3571"/>
                </a:cubicBezTo>
                <a:cubicBezTo>
                  <a:pt x="16207" y="3545"/>
                  <a:pt x="16231" y="3523"/>
                  <a:pt x="16220" y="3522"/>
                </a:cubicBezTo>
                <a:cubicBezTo>
                  <a:pt x="16208" y="3522"/>
                  <a:pt x="16213" y="3497"/>
                  <a:pt x="16229" y="3469"/>
                </a:cubicBezTo>
                <a:cubicBezTo>
                  <a:pt x="16245" y="3440"/>
                  <a:pt x="16267" y="3427"/>
                  <a:pt x="16279" y="3438"/>
                </a:cubicBezTo>
                <a:cubicBezTo>
                  <a:pt x="16291" y="3449"/>
                  <a:pt x="16298" y="3436"/>
                  <a:pt x="16294" y="3411"/>
                </a:cubicBezTo>
                <a:cubicBezTo>
                  <a:pt x="16291" y="3386"/>
                  <a:pt x="16303" y="3365"/>
                  <a:pt x="16322" y="3365"/>
                </a:cubicBezTo>
                <a:cubicBezTo>
                  <a:pt x="16341" y="3365"/>
                  <a:pt x="16383" y="3330"/>
                  <a:pt x="16416" y="3286"/>
                </a:cubicBezTo>
                <a:cubicBezTo>
                  <a:pt x="16448" y="3242"/>
                  <a:pt x="16486" y="3214"/>
                  <a:pt x="16501" y="3222"/>
                </a:cubicBezTo>
                <a:cubicBezTo>
                  <a:pt x="16516" y="3231"/>
                  <a:pt x="16548" y="3190"/>
                  <a:pt x="16570" y="3133"/>
                </a:cubicBezTo>
                <a:cubicBezTo>
                  <a:pt x="16601" y="3058"/>
                  <a:pt x="16626" y="3035"/>
                  <a:pt x="16659" y="3048"/>
                </a:cubicBezTo>
                <a:cubicBezTo>
                  <a:pt x="16687" y="3059"/>
                  <a:pt x="16720" y="3040"/>
                  <a:pt x="16744" y="2999"/>
                </a:cubicBezTo>
                <a:cubicBezTo>
                  <a:pt x="16765" y="2962"/>
                  <a:pt x="16798" y="2932"/>
                  <a:pt x="16816" y="2932"/>
                </a:cubicBezTo>
                <a:cubicBezTo>
                  <a:pt x="16859" y="2932"/>
                  <a:pt x="16991" y="2824"/>
                  <a:pt x="17025" y="2759"/>
                </a:cubicBezTo>
                <a:cubicBezTo>
                  <a:pt x="17043" y="2725"/>
                  <a:pt x="17045" y="2693"/>
                  <a:pt x="17030" y="2667"/>
                </a:cubicBezTo>
                <a:cubicBezTo>
                  <a:pt x="16987" y="2591"/>
                  <a:pt x="17058" y="2575"/>
                  <a:pt x="17111" y="2648"/>
                </a:cubicBezTo>
                <a:cubicBezTo>
                  <a:pt x="17157" y="2711"/>
                  <a:pt x="17168" y="2714"/>
                  <a:pt x="17209" y="2670"/>
                </a:cubicBezTo>
                <a:cubicBezTo>
                  <a:pt x="17234" y="2643"/>
                  <a:pt x="17278" y="2620"/>
                  <a:pt x="17307" y="2620"/>
                </a:cubicBezTo>
                <a:cubicBezTo>
                  <a:pt x="17370" y="2620"/>
                  <a:pt x="17417" y="2544"/>
                  <a:pt x="17398" y="2472"/>
                </a:cubicBezTo>
                <a:cubicBezTo>
                  <a:pt x="17374" y="2379"/>
                  <a:pt x="17433" y="2371"/>
                  <a:pt x="17493" y="2459"/>
                </a:cubicBezTo>
                <a:lnTo>
                  <a:pt x="17551" y="2543"/>
                </a:lnTo>
                <a:lnTo>
                  <a:pt x="17601" y="2463"/>
                </a:lnTo>
                <a:cubicBezTo>
                  <a:pt x="17630" y="2419"/>
                  <a:pt x="17668" y="2391"/>
                  <a:pt x="17687" y="2402"/>
                </a:cubicBezTo>
                <a:cubicBezTo>
                  <a:pt x="17705" y="2412"/>
                  <a:pt x="17736" y="2401"/>
                  <a:pt x="17756" y="2377"/>
                </a:cubicBezTo>
                <a:cubicBezTo>
                  <a:pt x="17781" y="2347"/>
                  <a:pt x="17800" y="2343"/>
                  <a:pt x="17816" y="2367"/>
                </a:cubicBezTo>
                <a:cubicBezTo>
                  <a:pt x="17830" y="2388"/>
                  <a:pt x="17879" y="2391"/>
                  <a:pt x="17940" y="2375"/>
                </a:cubicBezTo>
                <a:cubicBezTo>
                  <a:pt x="17994" y="2360"/>
                  <a:pt x="18049" y="2361"/>
                  <a:pt x="18062" y="2377"/>
                </a:cubicBezTo>
                <a:cubicBezTo>
                  <a:pt x="18075" y="2392"/>
                  <a:pt x="18136" y="2393"/>
                  <a:pt x="18199" y="2379"/>
                </a:cubicBezTo>
                <a:cubicBezTo>
                  <a:pt x="18261" y="2365"/>
                  <a:pt x="18319" y="2367"/>
                  <a:pt x="18326" y="2384"/>
                </a:cubicBezTo>
                <a:cubicBezTo>
                  <a:pt x="18333" y="2401"/>
                  <a:pt x="18373" y="2406"/>
                  <a:pt x="18415" y="2394"/>
                </a:cubicBezTo>
                <a:cubicBezTo>
                  <a:pt x="18465" y="2380"/>
                  <a:pt x="18500" y="2388"/>
                  <a:pt x="18517" y="2418"/>
                </a:cubicBezTo>
                <a:cubicBezTo>
                  <a:pt x="18535" y="2450"/>
                  <a:pt x="18597" y="2464"/>
                  <a:pt x="18710" y="2460"/>
                </a:cubicBezTo>
                <a:cubicBezTo>
                  <a:pt x="18855" y="2456"/>
                  <a:pt x="18885" y="2465"/>
                  <a:pt x="18937" y="2536"/>
                </a:cubicBezTo>
                <a:cubicBezTo>
                  <a:pt x="18971" y="2581"/>
                  <a:pt x="19012" y="2610"/>
                  <a:pt x="19030" y="2600"/>
                </a:cubicBezTo>
                <a:cubicBezTo>
                  <a:pt x="19048" y="2590"/>
                  <a:pt x="19078" y="2614"/>
                  <a:pt x="19098" y="2655"/>
                </a:cubicBezTo>
                <a:cubicBezTo>
                  <a:pt x="19128" y="2718"/>
                  <a:pt x="19140" y="2723"/>
                  <a:pt x="19180" y="2686"/>
                </a:cubicBezTo>
                <a:cubicBezTo>
                  <a:pt x="19244" y="2627"/>
                  <a:pt x="19304" y="2669"/>
                  <a:pt x="19304" y="2774"/>
                </a:cubicBezTo>
                <a:cubicBezTo>
                  <a:pt x="19304" y="2837"/>
                  <a:pt x="19314" y="2855"/>
                  <a:pt x="19340" y="2840"/>
                </a:cubicBezTo>
                <a:cubicBezTo>
                  <a:pt x="19381" y="2817"/>
                  <a:pt x="19475" y="2924"/>
                  <a:pt x="19456" y="2971"/>
                </a:cubicBezTo>
                <a:cubicBezTo>
                  <a:pt x="19449" y="2988"/>
                  <a:pt x="19459" y="3001"/>
                  <a:pt x="19479" y="3001"/>
                </a:cubicBezTo>
                <a:cubicBezTo>
                  <a:pt x="19498" y="3001"/>
                  <a:pt x="19542" y="3055"/>
                  <a:pt x="19577" y="3122"/>
                </a:cubicBezTo>
                <a:cubicBezTo>
                  <a:pt x="19619" y="3202"/>
                  <a:pt x="19657" y="3239"/>
                  <a:pt x="19691" y="3234"/>
                </a:cubicBezTo>
                <a:cubicBezTo>
                  <a:pt x="19721" y="3229"/>
                  <a:pt x="19739" y="3244"/>
                  <a:pt x="19736" y="3270"/>
                </a:cubicBezTo>
                <a:cubicBezTo>
                  <a:pt x="19729" y="3323"/>
                  <a:pt x="19769" y="3327"/>
                  <a:pt x="19791" y="3275"/>
                </a:cubicBezTo>
                <a:cubicBezTo>
                  <a:pt x="19802" y="3248"/>
                  <a:pt x="19813" y="3248"/>
                  <a:pt x="19831" y="3274"/>
                </a:cubicBezTo>
                <a:cubicBezTo>
                  <a:pt x="19849" y="3300"/>
                  <a:pt x="19866" y="3299"/>
                  <a:pt x="19890" y="3271"/>
                </a:cubicBezTo>
                <a:cubicBezTo>
                  <a:pt x="19917" y="3238"/>
                  <a:pt x="19932" y="3245"/>
                  <a:pt x="19963" y="3302"/>
                </a:cubicBezTo>
                <a:cubicBezTo>
                  <a:pt x="20030" y="3426"/>
                  <a:pt x="20100" y="3461"/>
                  <a:pt x="20162" y="3402"/>
                </a:cubicBezTo>
                <a:cubicBezTo>
                  <a:pt x="20196" y="3369"/>
                  <a:pt x="20227" y="3361"/>
                  <a:pt x="20250" y="3381"/>
                </a:cubicBezTo>
                <a:cubicBezTo>
                  <a:pt x="20295" y="3422"/>
                  <a:pt x="20413" y="3388"/>
                  <a:pt x="20489" y="3310"/>
                </a:cubicBezTo>
                <a:cubicBezTo>
                  <a:pt x="20537" y="3261"/>
                  <a:pt x="20557" y="3255"/>
                  <a:pt x="20580" y="3288"/>
                </a:cubicBezTo>
                <a:cubicBezTo>
                  <a:pt x="20603" y="3321"/>
                  <a:pt x="20608" y="3316"/>
                  <a:pt x="20602" y="3263"/>
                </a:cubicBezTo>
                <a:cubicBezTo>
                  <a:pt x="20596" y="3210"/>
                  <a:pt x="20615" y="3188"/>
                  <a:pt x="20700" y="3154"/>
                </a:cubicBezTo>
                <a:cubicBezTo>
                  <a:pt x="20797" y="3115"/>
                  <a:pt x="20801" y="3105"/>
                  <a:pt x="20719" y="3092"/>
                </a:cubicBezTo>
                <a:cubicBezTo>
                  <a:pt x="20703" y="3090"/>
                  <a:pt x="20684" y="3049"/>
                  <a:pt x="20677" y="3001"/>
                </a:cubicBezTo>
                <a:cubicBezTo>
                  <a:pt x="20669" y="2954"/>
                  <a:pt x="20646" y="2914"/>
                  <a:pt x="20627" y="2914"/>
                </a:cubicBezTo>
                <a:cubicBezTo>
                  <a:pt x="20573" y="2912"/>
                  <a:pt x="20530" y="2860"/>
                  <a:pt x="20543" y="2810"/>
                </a:cubicBezTo>
                <a:cubicBezTo>
                  <a:pt x="20562" y="2740"/>
                  <a:pt x="20530" y="2719"/>
                  <a:pt x="20500" y="2780"/>
                </a:cubicBezTo>
                <a:cubicBezTo>
                  <a:pt x="20475" y="2829"/>
                  <a:pt x="20467" y="2824"/>
                  <a:pt x="20432" y="2744"/>
                </a:cubicBezTo>
                <a:cubicBezTo>
                  <a:pt x="20406" y="2688"/>
                  <a:pt x="20370" y="2655"/>
                  <a:pt x="20333" y="2655"/>
                </a:cubicBezTo>
                <a:cubicBezTo>
                  <a:pt x="20297" y="2655"/>
                  <a:pt x="20261" y="2622"/>
                  <a:pt x="20237" y="2568"/>
                </a:cubicBezTo>
                <a:cubicBezTo>
                  <a:pt x="20215" y="2521"/>
                  <a:pt x="20178" y="2482"/>
                  <a:pt x="20154" y="2482"/>
                </a:cubicBezTo>
                <a:cubicBezTo>
                  <a:pt x="20131" y="2482"/>
                  <a:pt x="20105" y="2469"/>
                  <a:pt x="20099" y="2454"/>
                </a:cubicBezTo>
                <a:cubicBezTo>
                  <a:pt x="20081" y="2412"/>
                  <a:pt x="19844" y="2429"/>
                  <a:pt x="19782" y="2477"/>
                </a:cubicBezTo>
                <a:cubicBezTo>
                  <a:pt x="19740" y="2511"/>
                  <a:pt x="19720" y="2509"/>
                  <a:pt x="19678" y="2466"/>
                </a:cubicBezTo>
                <a:cubicBezTo>
                  <a:pt x="19640" y="2427"/>
                  <a:pt x="19619" y="2424"/>
                  <a:pt x="19596" y="2452"/>
                </a:cubicBezTo>
                <a:cubicBezTo>
                  <a:pt x="19572" y="2481"/>
                  <a:pt x="19552" y="2477"/>
                  <a:pt x="19518" y="2432"/>
                </a:cubicBezTo>
                <a:cubicBezTo>
                  <a:pt x="19486" y="2389"/>
                  <a:pt x="19457" y="2379"/>
                  <a:pt x="19418" y="2398"/>
                </a:cubicBezTo>
                <a:cubicBezTo>
                  <a:pt x="19388" y="2413"/>
                  <a:pt x="19354" y="2422"/>
                  <a:pt x="19342" y="2418"/>
                </a:cubicBezTo>
                <a:cubicBezTo>
                  <a:pt x="19331" y="2413"/>
                  <a:pt x="19310" y="2434"/>
                  <a:pt x="19295" y="2464"/>
                </a:cubicBezTo>
                <a:cubicBezTo>
                  <a:pt x="19271" y="2512"/>
                  <a:pt x="19261" y="2507"/>
                  <a:pt x="19214" y="2415"/>
                </a:cubicBezTo>
                <a:cubicBezTo>
                  <a:pt x="19154" y="2296"/>
                  <a:pt x="19062" y="2274"/>
                  <a:pt x="18995" y="2363"/>
                </a:cubicBezTo>
                <a:cubicBezTo>
                  <a:pt x="18958" y="2412"/>
                  <a:pt x="18950" y="2407"/>
                  <a:pt x="18901" y="2306"/>
                </a:cubicBezTo>
                <a:cubicBezTo>
                  <a:pt x="18856" y="2213"/>
                  <a:pt x="18845" y="2204"/>
                  <a:pt x="18827" y="2252"/>
                </a:cubicBezTo>
                <a:cubicBezTo>
                  <a:pt x="18796" y="2332"/>
                  <a:pt x="18762" y="2321"/>
                  <a:pt x="18737" y="2222"/>
                </a:cubicBezTo>
                <a:cubicBezTo>
                  <a:pt x="18712" y="2127"/>
                  <a:pt x="18687" y="2116"/>
                  <a:pt x="18617" y="2171"/>
                </a:cubicBezTo>
                <a:cubicBezTo>
                  <a:pt x="18578" y="2202"/>
                  <a:pt x="18566" y="2193"/>
                  <a:pt x="18546" y="2113"/>
                </a:cubicBezTo>
                <a:cubicBezTo>
                  <a:pt x="18513" y="1988"/>
                  <a:pt x="18534" y="1903"/>
                  <a:pt x="18583" y="1962"/>
                </a:cubicBezTo>
                <a:cubicBezTo>
                  <a:pt x="18611" y="1996"/>
                  <a:pt x="18630" y="1993"/>
                  <a:pt x="18678" y="1946"/>
                </a:cubicBezTo>
                <a:cubicBezTo>
                  <a:pt x="18711" y="1915"/>
                  <a:pt x="18748" y="1899"/>
                  <a:pt x="18760" y="1910"/>
                </a:cubicBezTo>
                <a:cubicBezTo>
                  <a:pt x="18772" y="1921"/>
                  <a:pt x="18808" y="1905"/>
                  <a:pt x="18838" y="1876"/>
                </a:cubicBezTo>
                <a:cubicBezTo>
                  <a:pt x="18869" y="1847"/>
                  <a:pt x="18901" y="1833"/>
                  <a:pt x="18910" y="1846"/>
                </a:cubicBezTo>
                <a:cubicBezTo>
                  <a:pt x="18919" y="1859"/>
                  <a:pt x="18952" y="1849"/>
                  <a:pt x="18985" y="1823"/>
                </a:cubicBezTo>
                <a:cubicBezTo>
                  <a:pt x="19031" y="1787"/>
                  <a:pt x="19057" y="1786"/>
                  <a:pt x="19105" y="1818"/>
                </a:cubicBezTo>
                <a:cubicBezTo>
                  <a:pt x="19158" y="1853"/>
                  <a:pt x="19179" y="1848"/>
                  <a:pt x="19247" y="1786"/>
                </a:cubicBezTo>
                <a:cubicBezTo>
                  <a:pt x="19325" y="1716"/>
                  <a:pt x="19399" y="1595"/>
                  <a:pt x="19399" y="1538"/>
                </a:cubicBezTo>
                <a:cubicBezTo>
                  <a:pt x="19399" y="1493"/>
                  <a:pt x="19271" y="1553"/>
                  <a:pt x="19241" y="1611"/>
                </a:cubicBezTo>
                <a:cubicBezTo>
                  <a:pt x="19218" y="1656"/>
                  <a:pt x="19209" y="1657"/>
                  <a:pt x="19176" y="1618"/>
                </a:cubicBezTo>
                <a:cubicBezTo>
                  <a:pt x="19143" y="1578"/>
                  <a:pt x="19131" y="1580"/>
                  <a:pt x="19095" y="1629"/>
                </a:cubicBezTo>
                <a:cubicBezTo>
                  <a:pt x="19056" y="1681"/>
                  <a:pt x="19046" y="1681"/>
                  <a:pt x="18978" y="1631"/>
                </a:cubicBezTo>
                <a:cubicBezTo>
                  <a:pt x="18905" y="1578"/>
                  <a:pt x="18901" y="1580"/>
                  <a:pt x="18807" y="1690"/>
                </a:cubicBezTo>
                <a:cubicBezTo>
                  <a:pt x="18723" y="1789"/>
                  <a:pt x="18704" y="1798"/>
                  <a:pt x="18663" y="1761"/>
                </a:cubicBezTo>
                <a:cubicBezTo>
                  <a:pt x="18609" y="1711"/>
                  <a:pt x="18567" y="1735"/>
                  <a:pt x="18586" y="1804"/>
                </a:cubicBezTo>
                <a:cubicBezTo>
                  <a:pt x="18606" y="1881"/>
                  <a:pt x="18548" y="1904"/>
                  <a:pt x="18499" y="1839"/>
                </a:cubicBezTo>
                <a:cubicBezTo>
                  <a:pt x="18447" y="1770"/>
                  <a:pt x="18369" y="1796"/>
                  <a:pt x="18390" y="1876"/>
                </a:cubicBezTo>
                <a:cubicBezTo>
                  <a:pt x="18411" y="1956"/>
                  <a:pt x="18342" y="1978"/>
                  <a:pt x="18273" y="1912"/>
                </a:cubicBezTo>
                <a:cubicBezTo>
                  <a:pt x="18216" y="1857"/>
                  <a:pt x="18212" y="1858"/>
                  <a:pt x="18174" y="1927"/>
                </a:cubicBezTo>
                <a:cubicBezTo>
                  <a:pt x="18135" y="1997"/>
                  <a:pt x="18130" y="1998"/>
                  <a:pt x="18055" y="1944"/>
                </a:cubicBezTo>
                <a:cubicBezTo>
                  <a:pt x="17983" y="1891"/>
                  <a:pt x="17973" y="1890"/>
                  <a:pt x="17917" y="1944"/>
                </a:cubicBezTo>
                <a:cubicBezTo>
                  <a:pt x="17871" y="1989"/>
                  <a:pt x="17850" y="1993"/>
                  <a:pt x="17829" y="1963"/>
                </a:cubicBezTo>
                <a:cubicBezTo>
                  <a:pt x="17809" y="1932"/>
                  <a:pt x="17814" y="1910"/>
                  <a:pt x="17849" y="1872"/>
                </a:cubicBezTo>
                <a:cubicBezTo>
                  <a:pt x="17875" y="1845"/>
                  <a:pt x="17918" y="1796"/>
                  <a:pt x="17944" y="1763"/>
                </a:cubicBezTo>
                <a:cubicBezTo>
                  <a:pt x="17970" y="1730"/>
                  <a:pt x="18004" y="1708"/>
                  <a:pt x="18020" y="1713"/>
                </a:cubicBezTo>
                <a:cubicBezTo>
                  <a:pt x="18036" y="1718"/>
                  <a:pt x="18044" y="1701"/>
                  <a:pt x="18037" y="1673"/>
                </a:cubicBezTo>
                <a:cubicBezTo>
                  <a:pt x="18019" y="1606"/>
                  <a:pt x="18155" y="1396"/>
                  <a:pt x="18220" y="1389"/>
                </a:cubicBezTo>
                <a:cubicBezTo>
                  <a:pt x="18249" y="1386"/>
                  <a:pt x="18302" y="1331"/>
                  <a:pt x="18339" y="1267"/>
                </a:cubicBezTo>
                <a:cubicBezTo>
                  <a:pt x="18375" y="1203"/>
                  <a:pt x="18405" y="1165"/>
                  <a:pt x="18405" y="1182"/>
                </a:cubicBezTo>
                <a:cubicBezTo>
                  <a:pt x="18405" y="1243"/>
                  <a:pt x="18600" y="939"/>
                  <a:pt x="18633" y="827"/>
                </a:cubicBezTo>
                <a:cubicBezTo>
                  <a:pt x="18651" y="764"/>
                  <a:pt x="18683" y="715"/>
                  <a:pt x="18705" y="715"/>
                </a:cubicBezTo>
                <a:cubicBezTo>
                  <a:pt x="18736" y="715"/>
                  <a:pt x="18730" y="691"/>
                  <a:pt x="18678" y="611"/>
                </a:cubicBezTo>
                <a:cubicBezTo>
                  <a:pt x="18634" y="545"/>
                  <a:pt x="18622" y="515"/>
                  <a:pt x="18630" y="484"/>
                </a:cubicBezTo>
                <a:cubicBezTo>
                  <a:pt x="18532" y="621"/>
                  <a:pt x="18418" y="766"/>
                  <a:pt x="18377" y="793"/>
                </a:cubicBezTo>
                <a:cubicBezTo>
                  <a:pt x="18340" y="817"/>
                  <a:pt x="18314" y="851"/>
                  <a:pt x="18320" y="871"/>
                </a:cubicBezTo>
                <a:cubicBezTo>
                  <a:pt x="18331" y="916"/>
                  <a:pt x="18280" y="1022"/>
                  <a:pt x="18221" y="1074"/>
                </a:cubicBezTo>
                <a:cubicBezTo>
                  <a:pt x="18035" y="1239"/>
                  <a:pt x="17932" y="1358"/>
                  <a:pt x="17932" y="1408"/>
                </a:cubicBezTo>
                <a:cubicBezTo>
                  <a:pt x="17932" y="1476"/>
                  <a:pt x="17853" y="1591"/>
                  <a:pt x="17829" y="1557"/>
                </a:cubicBezTo>
                <a:cubicBezTo>
                  <a:pt x="17821" y="1544"/>
                  <a:pt x="17784" y="1576"/>
                  <a:pt x="17747" y="1627"/>
                </a:cubicBezTo>
                <a:cubicBezTo>
                  <a:pt x="17706" y="1684"/>
                  <a:pt x="17665" y="1713"/>
                  <a:pt x="17642" y="1701"/>
                </a:cubicBezTo>
                <a:cubicBezTo>
                  <a:pt x="17621" y="1689"/>
                  <a:pt x="17587" y="1710"/>
                  <a:pt x="17561" y="1751"/>
                </a:cubicBezTo>
                <a:cubicBezTo>
                  <a:pt x="17509" y="1833"/>
                  <a:pt x="17418" y="1863"/>
                  <a:pt x="17358" y="1818"/>
                </a:cubicBezTo>
                <a:cubicBezTo>
                  <a:pt x="17301" y="1775"/>
                  <a:pt x="17305" y="1756"/>
                  <a:pt x="17400" y="1604"/>
                </a:cubicBezTo>
                <a:cubicBezTo>
                  <a:pt x="17456" y="1515"/>
                  <a:pt x="17477" y="1457"/>
                  <a:pt x="17463" y="1431"/>
                </a:cubicBezTo>
                <a:cubicBezTo>
                  <a:pt x="17422" y="1356"/>
                  <a:pt x="17466" y="1148"/>
                  <a:pt x="17517" y="1177"/>
                </a:cubicBezTo>
                <a:cubicBezTo>
                  <a:pt x="17554" y="1197"/>
                  <a:pt x="17582" y="1121"/>
                  <a:pt x="17564" y="1050"/>
                </a:cubicBezTo>
                <a:cubicBezTo>
                  <a:pt x="17557" y="1025"/>
                  <a:pt x="17578" y="964"/>
                  <a:pt x="17610" y="914"/>
                </a:cubicBezTo>
                <a:cubicBezTo>
                  <a:pt x="17656" y="842"/>
                  <a:pt x="17666" y="792"/>
                  <a:pt x="17660" y="674"/>
                </a:cubicBezTo>
                <a:cubicBezTo>
                  <a:pt x="17657" y="588"/>
                  <a:pt x="17668" y="490"/>
                  <a:pt x="17688" y="444"/>
                </a:cubicBezTo>
                <a:cubicBezTo>
                  <a:pt x="17718" y="373"/>
                  <a:pt x="17718" y="353"/>
                  <a:pt x="17685" y="278"/>
                </a:cubicBezTo>
                <a:cubicBezTo>
                  <a:pt x="17650" y="201"/>
                  <a:pt x="17650" y="185"/>
                  <a:pt x="17683" y="117"/>
                </a:cubicBezTo>
                <a:cubicBezTo>
                  <a:pt x="17703" y="75"/>
                  <a:pt x="17719" y="29"/>
                  <a:pt x="17719" y="14"/>
                </a:cubicBezTo>
                <a:cubicBezTo>
                  <a:pt x="17719" y="13"/>
                  <a:pt x="17336" y="12"/>
                  <a:pt x="17284" y="11"/>
                </a:cubicBezTo>
                <a:close/>
                <a:moveTo>
                  <a:pt x="18900" y="20"/>
                </a:moveTo>
                <a:lnTo>
                  <a:pt x="18870" y="91"/>
                </a:lnTo>
                <a:cubicBezTo>
                  <a:pt x="18847" y="148"/>
                  <a:pt x="18818" y="195"/>
                  <a:pt x="18806" y="195"/>
                </a:cubicBezTo>
                <a:cubicBezTo>
                  <a:pt x="18793" y="195"/>
                  <a:pt x="18784" y="211"/>
                  <a:pt x="18784" y="230"/>
                </a:cubicBezTo>
                <a:cubicBezTo>
                  <a:pt x="18784" y="251"/>
                  <a:pt x="18734" y="332"/>
                  <a:pt x="18673" y="421"/>
                </a:cubicBezTo>
                <a:cubicBezTo>
                  <a:pt x="18709" y="395"/>
                  <a:pt x="18755" y="398"/>
                  <a:pt x="18771" y="435"/>
                </a:cubicBezTo>
                <a:cubicBezTo>
                  <a:pt x="18779" y="453"/>
                  <a:pt x="18773" y="477"/>
                  <a:pt x="18759" y="490"/>
                </a:cubicBezTo>
                <a:cubicBezTo>
                  <a:pt x="18742" y="505"/>
                  <a:pt x="18753" y="530"/>
                  <a:pt x="18788" y="556"/>
                </a:cubicBezTo>
                <a:cubicBezTo>
                  <a:pt x="18854" y="608"/>
                  <a:pt x="18875" y="595"/>
                  <a:pt x="18903" y="484"/>
                </a:cubicBezTo>
                <a:cubicBezTo>
                  <a:pt x="18917" y="432"/>
                  <a:pt x="18936" y="409"/>
                  <a:pt x="18953" y="424"/>
                </a:cubicBezTo>
                <a:cubicBezTo>
                  <a:pt x="18928" y="379"/>
                  <a:pt x="18934" y="364"/>
                  <a:pt x="18988" y="302"/>
                </a:cubicBezTo>
                <a:lnTo>
                  <a:pt x="19052" y="228"/>
                </a:lnTo>
                <a:lnTo>
                  <a:pt x="18989" y="131"/>
                </a:lnTo>
                <a:cubicBezTo>
                  <a:pt x="18957" y="82"/>
                  <a:pt x="18940" y="38"/>
                  <a:pt x="18943" y="20"/>
                </a:cubicBezTo>
                <a:cubicBezTo>
                  <a:pt x="18930" y="20"/>
                  <a:pt x="18913" y="20"/>
                  <a:pt x="18900" y="20"/>
                </a:cubicBezTo>
                <a:close/>
                <a:moveTo>
                  <a:pt x="19210" y="22"/>
                </a:moveTo>
                <a:cubicBezTo>
                  <a:pt x="19213" y="72"/>
                  <a:pt x="19286" y="93"/>
                  <a:pt x="19319" y="53"/>
                </a:cubicBezTo>
                <a:cubicBezTo>
                  <a:pt x="19337" y="31"/>
                  <a:pt x="19367" y="23"/>
                  <a:pt x="19386" y="34"/>
                </a:cubicBezTo>
                <a:cubicBezTo>
                  <a:pt x="19414" y="49"/>
                  <a:pt x="19417" y="73"/>
                  <a:pt x="19399" y="144"/>
                </a:cubicBezTo>
                <a:cubicBezTo>
                  <a:pt x="19386" y="193"/>
                  <a:pt x="19375" y="241"/>
                  <a:pt x="19375" y="249"/>
                </a:cubicBezTo>
                <a:cubicBezTo>
                  <a:pt x="19375" y="277"/>
                  <a:pt x="19411" y="262"/>
                  <a:pt x="19452" y="217"/>
                </a:cubicBezTo>
                <a:cubicBezTo>
                  <a:pt x="19475" y="191"/>
                  <a:pt x="19487" y="162"/>
                  <a:pt x="19481" y="153"/>
                </a:cubicBezTo>
                <a:cubicBezTo>
                  <a:pt x="19474" y="143"/>
                  <a:pt x="19497" y="107"/>
                  <a:pt x="19532" y="73"/>
                </a:cubicBezTo>
                <a:cubicBezTo>
                  <a:pt x="19594" y="14"/>
                  <a:pt x="19597" y="16"/>
                  <a:pt x="19638" y="95"/>
                </a:cubicBezTo>
                <a:cubicBezTo>
                  <a:pt x="19661" y="140"/>
                  <a:pt x="19683" y="169"/>
                  <a:pt x="19687" y="160"/>
                </a:cubicBezTo>
                <a:cubicBezTo>
                  <a:pt x="19691" y="151"/>
                  <a:pt x="19708" y="108"/>
                  <a:pt x="19724" y="65"/>
                </a:cubicBezTo>
                <a:lnTo>
                  <a:pt x="19738" y="28"/>
                </a:lnTo>
                <a:cubicBezTo>
                  <a:pt x="19602" y="26"/>
                  <a:pt x="19430" y="24"/>
                  <a:pt x="19210" y="22"/>
                </a:cubicBezTo>
                <a:close/>
                <a:moveTo>
                  <a:pt x="20090" y="40"/>
                </a:moveTo>
                <a:lnTo>
                  <a:pt x="20061" y="109"/>
                </a:lnTo>
                <a:cubicBezTo>
                  <a:pt x="20033" y="175"/>
                  <a:pt x="20000" y="230"/>
                  <a:pt x="19988" y="230"/>
                </a:cubicBezTo>
                <a:cubicBezTo>
                  <a:pt x="19981" y="230"/>
                  <a:pt x="19976" y="239"/>
                  <a:pt x="19972" y="253"/>
                </a:cubicBezTo>
                <a:cubicBezTo>
                  <a:pt x="19989" y="244"/>
                  <a:pt x="20009" y="222"/>
                  <a:pt x="20044" y="178"/>
                </a:cubicBezTo>
                <a:cubicBezTo>
                  <a:pt x="20084" y="127"/>
                  <a:pt x="20103" y="74"/>
                  <a:pt x="20094" y="41"/>
                </a:cubicBezTo>
                <a:cubicBezTo>
                  <a:pt x="20094" y="40"/>
                  <a:pt x="20091" y="41"/>
                  <a:pt x="20090" y="40"/>
                </a:cubicBezTo>
                <a:close/>
                <a:moveTo>
                  <a:pt x="6458" y="151"/>
                </a:moveTo>
                <a:cubicBezTo>
                  <a:pt x="6451" y="150"/>
                  <a:pt x="6444" y="152"/>
                  <a:pt x="6437" y="156"/>
                </a:cubicBezTo>
                <a:cubicBezTo>
                  <a:pt x="6422" y="164"/>
                  <a:pt x="6407" y="181"/>
                  <a:pt x="6389" y="210"/>
                </a:cubicBezTo>
                <a:cubicBezTo>
                  <a:pt x="6344" y="279"/>
                  <a:pt x="6342" y="292"/>
                  <a:pt x="6375" y="310"/>
                </a:cubicBezTo>
                <a:cubicBezTo>
                  <a:pt x="6407" y="328"/>
                  <a:pt x="6408" y="346"/>
                  <a:pt x="6384" y="412"/>
                </a:cubicBezTo>
                <a:cubicBezTo>
                  <a:pt x="6367" y="455"/>
                  <a:pt x="6356" y="514"/>
                  <a:pt x="6359" y="545"/>
                </a:cubicBezTo>
                <a:cubicBezTo>
                  <a:pt x="6363" y="575"/>
                  <a:pt x="6349" y="620"/>
                  <a:pt x="6328" y="644"/>
                </a:cubicBezTo>
                <a:cubicBezTo>
                  <a:pt x="6295" y="684"/>
                  <a:pt x="6296" y="694"/>
                  <a:pt x="6331" y="731"/>
                </a:cubicBezTo>
                <a:cubicBezTo>
                  <a:pt x="6367" y="770"/>
                  <a:pt x="6367" y="778"/>
                  <a:pt x="6331" y="859"/>
                </a:cubicBezTo>
                <a:cubicBezTo>
                  <a:pt x="6294" y="942"/>
                  <a:pt x="6300" y="1080"/>
                  <a:pt x="6339" y="1045"/>
                </a:cubicBezTo>
                <a:cubicBezTo>
                  <a:pt x="6349" y="1036"/>
                  <a:pt x="6376" y="1050"/>
                  <a:pt x="6400" y="1075"/>
                </a:cubicBezTo>
                <a:cubicBezTo>
                  <a:pt x="6441" y="1120"/>
                  <a:pt x="6440" y="1123"/>
                  <a:pt x="6394" y="1160"/>
                </a:cubicBezTo>
                <a:cubicBezTo>
                  <a:pt x="6334" y="1206"/>
                  <a:pt x="6336" y="1358"/>
                  <a:pt x="6396" y="1493"/>
                </a:cubicBezTo>
                <a:cubicBezTo>
                  <a:pt x="6418" y="1542"/>
                  <a:pt x="6431" y="1597"/>
                  <a:pt x="6424" y="1613"/>
                </a:cubicBezTo>
                <a:cubicBezTo>
                  <a:pt x="6417" y="1630"/>
                  <a:pt x="6427" y="1652"/>
                  <a:pt x="6446" y="1663"/>
                </a:cubicBezTo>
                <a:cubicBezTo>
                  <a:pt x="6466" y="1675"/>
                  <a:pt x="6482" y="1726"/>
                  <a:pt x="6482" y="1784"/>
                </a:cubicBezTo>
                <a:cubicBezTo>
                  <a:pt x="6482" y="1845"/>
                  <a:pt x="6496" y="1894"/>
                  <a:pt x="6519" y="1907"/>
                </a:cubicBezTo>
                <a:cubicBezTo>
                  <a:pt x="6549" y="1924"/>
                  <a:pt x="6554" y="1955"/>
                  <a:pt x="6541" y="2054"/>
                </a:cubicBezTo>
                <a:cubicBezTo>
                  <a:pt x="6528" y="2159"/>
                  <a:pt x="6531" y="2175"/>
                  <a:pt x="6562" y="2158"/>
                </a:cubicBezTo>
                <a:cubicBezTo>
                  <a:pt x="6602" y="2136"/>
                  <a:pt x="6684" y="2318"/>
                  <a:pt x="6660" y="2375"/>
                </a:cubicBezTo>
                <a:cubicBezTo>
                  <a:pt x="6653" y="2392"/>
                  <a:pt x="6663" y="2414"/>
                  <a:pt x="6683" y="2425"/>
                </a:cubicBezTo>
                <a:cubicBezTo>
                  <a:pt x="6702" y="2436"/>
                  <a:pt x="6718" y="2483"/>
                  <a:pt x="6718" y="2530"/>
                </a:cubicBezTo>
                <a:cubicBezTo>
                  <a:pt x="6718" y="2581"/>
                  <a:pt x="6734" y="2620"/>
                  <a:pt x="6757" y="2627"/>
                </a:cubicBezTo>
                <a:cubicBezTo>
                  <a:pt x="6781" y="2634"/>
                  <a:pt x="6797" y="2678"/>
                  <a:pt x="6801" y="2746"/>
                </a:cubicBezTo>
                <a:cubicBezTo>
                  <a:pt x="6804" y="2805"/>
                  <a:pt x="6829" y="2887"/>
                  <a:pt x="6857" y="2928"/>
                </a:cubicBezTo>
                <a:cubicBezTo>
                  <a:pt x="6901" y="2992"/>
                  <a:pt x="6909" y="3033"/>
                  <a:pt x="6907" y="3166"/>
                </a:cubicBezTo>
                <a:cubicBezTo>
                  <a:pt x="6906" y="3180"/>
                  <a:pt x="6864" y="3227"/>
                  <a:pt x="6812" y="3270"/>
                </a:cubicBezTo>
                <a:cubicBezTo>
                  <a:pt x="6735" y="3332"/>
                  <a:pt x="6707" y="3341"/>
                  <a:pt x="6668" y="3311"/>
                </a:cubicBezTo>
                <a:cubicBezTo>
                  <a:pt x="6638" y="3287"/>
                  <a:pt x="6623" y="3249"/>
                  <a:pt x="6630" y="3209"/>
                </a:cubicBezTo>
                <a:cubicBezTo>
                  <a:pt x="6638" y="3167"/>
                  <a:pt x="6626" y="3140"/>
                  <a:pt x="6597" y="3129"/>
                </a:cubicBezTo>
                <a:cubicBezTo>
                  <a:pt x="6569" y="3118"/>
                  <a:pt x="6552" y="3130"/>
                  <a:pt x="6552" y="3160"/>
                </a:cubicBezTo>
                <a:cubicBezTo>
                  <a:pt x="6552" y="3245"/>
                  <a:pt x="6680" y="3476"/>
                  <a:pt x="6748" y="3514"/>
                </a:cubicBezTo>
                <a:cubicBezTo>
                  <a:pt x="6785" y="3534"/>
                  <a:pt x="6813" y="3576"/>
                  <a:pt x="6813" y="3611"/>
                </a:cubicBezTo>
                <a:cubicBezTo>
                  <a:pt x="6813" y="3668"/>
                  <a:pt x="6816" y="3667"/>
                  <a:pt x="6847" y="3605"/>
                </a:cubicBezTo>
                <a:cubicBezTo>
                  <a:pt x="6874" y="3552"/>
                  <a:pt x="6886" y="3547"/>
                  <a:pt x="6910" y="3580"/>
                </a:cubicBezTo>
                <a:cubicBezTo>
                  <a:pt x="6933" y="3614"/>
                  <a:pt x="6931" y="3636"/>
                  <a:pt x="6898" y="3690"/>
                </a:cubicBezTo>
                <a:cubicBezTo>
                  <a:pt x="6858" y="3754"/>
                  <a:pt x="6859" y="3760"/>
                  <a:pt x="6927" y="3834"/>
                </a:cubicBezTo>
                <a:cubicBezTo>
                  <a:pt x="6966" y="3876"/>
                  <a:pt x="6993" y="3930"/>
                  <a:pt x="6987" y="3953"/>
                </a:cubicBezTo>
                <a:cubicBezTo>
                  <a:pt x="6974" y="4005"/>
                  <a:pt x="7033" y="4081"/>
                  <a:pt x="7077" y="4068"/>
                </a:cubicBezTo>
                <a:cubicBezTo>
                  <a:pt x="7094" y="4062"/>
                  <a:pt x="7109" y="4082"/>
                  <a:pt x="7109" y="4110"/>
                </a:cubicBezTo>
                <a:cubicBezTo>
                  <a:pt x="7110" y="4139"/>
                  <a:pt x="7119" y="4181"/>
                  <a:pt x="7129" y="4205"/>
                </a:cubicBezTo>
                <a:cubicBezTo>
                  <a:pt x="7139" y="4229"/>
                  <a:pt x="7141" y="4263"/>
                  <a:pt x="7134" y="4279"/>
                </a:cubicBezTo>
                <a:cubicBezTo>
                  <a:pt x="7127" y="4296"/>
                  <a:pt x="7143" y="4337"/>
                  <a:pt x="7168" y="4371"/>
                </a:cubicBezTo>
                <a:cubicBezTo>
                  <a:pt x="7194" y="4405"/>
                  <a:pt x="7215" y="4468"/>
                  <a:pt x="7215" y="4512"/>
                </a:cubicBezTo>
                <a:cubicBezTo>
                  <a:pt x="7215" y="4555"/>
                  <a:pt x="7226" y="4600"/>
                  <a:pt x="7239" y="4612"/>
                </a:cubicBezTo>
                <a:cubicBezTo>
                  <a:pt x="7252" y="4624"/>
                  <a:pt x="7263" y="4665"/>
                  <a:pt x="7263" y="4703"/>
                </a:cubicBezTo>
                <a:cubicBezTo>
                  <a:pt x="7263" y="4766"/>
                  <a:pt x="7295" y="4798"/>
                  <a:pt x="7413" y="4853"/>
                </a:cubicBezTo>
                <a:cubicBezTo>
                  <a:pt x="7456" y="4873"/>
                  <a:pt x="7456" y="4877"/>
                  <a:pt x="7415" y="4943"/>
                </a:cubicBezTo>
                <a:cubicBezTo>
                  <a:pt x="7378" y="5003"/>
                  <a:pt x="7378" y="5011"/>
                  <a:pt x="7411" y="5011"/>
                </a:cubicBezTo>
                <a:cubicBezTo>
                  <a:pt x="7476" y="5011"/>
                  <a:pt x="7497" y="5114"/>
                  <a:pt x="7458" y="5249"/>
                </a:cubicBezTo>
                <a:cubicBezTo>
                  <a:pt x="7426" y="5359"/>
                  <a:pt x="7426" y="5368"/>
                  <a:pt x="7460" y="5327"/>
                </a:cubicBezTo>
                <a:cubicBezTo>
                  <a:pt x="7514" y="5261"/>
                  <a:pt x="7543" y="5307"/>
                  <a:pt x="7535" y="5448"/>
                </a:cubicBezTo>
                <a:cubicBezTo>
                  <a:pt x="7530" y="5536"/>
                  <a:pt x="7543" y="5594"/>
                  <a:pt x="7574" y="5641"/>
                </a:cubicBezTo>
                <a:cubicBezTo>
                  <a:pt x="7604" y="5684"/>
                  <a:pt x="7615" y="5732"/>
                  <a:pt x="7605" y="5776"/>
                </a:cubicBezTo>
                <a:cubicBezTo>
                  <a:pt x="7597" y="5814"/>
                  <a:pt x="7601" y="5865"/>
                  <a:pt x="7614" y="5889"/>
                </a:cubicBezTo>
                <a:cubicBezTo>
                  <a:pt x="7628" y="5912"/>
                  <a:pt x="7635" y="5993"/>
                  <a:pt x="7630" y="6068"/>
                </a:cubicBezTo>
                <a:cubicBezTo>
                  <a:pt x="7624" y="6159"/>
                  <a:pt x="7634" y="6226"/>
                  <a:pt x="7658" y="6266"/>
                </a:cubicBezTo>
                <a:cubicBezTo>
                  <a:pt x="7683" y="6307"/>
                  <a:pt x="7687" y="6339"/>
                  <a:pt x="7671" y="6369"/>
                </a:cubicBezTo>
                <a:cubicBezTo>
                  <a:pt x="7658" y="6394"/>
                  <a:pt x="7642" y="6441"/>
                  <a:pt x="7633" y="6474"/>
                </a:cubicBezTo>
                <a:cubicBezTo>
                  <a:pt x="7621" y="6526"/>
                  <a:pt x="7625" y="6528"/>
                  <a:pt x="7665" y="6492"/>
                </a:cubicBezTo>
                <a:cubicBezTo>
                  <a:pt x="7746" y="6417"/>
                  <a:pt x="7767" y="6503"/>
                  <a:pt x="7707" y="6666"/>
                </a:cubicBezTo>
                <a:cubicBezTo>
                  <a:pt x="7662" y="6785"/>
                  <a:pt x="7658" y="6823"/>
                  <a:pt x="7682" y="6879"/>
                </a:cubicBezTo>
                <a:cubicBezTo>
                  <a:pt x="7697" y="6916"/>
                  <a:pt x="7705" y="7001"/>
                  <a:pt x="7699" y="7069"/>
                </a:cubicBezTo>
                <a:cubicBezTo>
                  <a:pt x="7689" y="7189"/>
                  <a:pt x="7689" y="7192"/>
                  <a:pt x="7733" y="7128"/>
                </a:cubicBezTo>
                <a:cubicBezTo>
                  <a:pt x="7757" y="7093"/>
                  <a:pt x="7791" y="7056"/>
                  <a:pt x="7807" y="7048"/>
                </a:cubicBezTo>
                <a:cubicBezTo>
                  <a:pt x="7826" y="7039"/>
                  <a:pt x="7837" y="6981"/>
                  <a:pt x="7836" y="6897"/>
                </a:cubicBezTo>
                <a:cubicBezTo>
                  <a:pt x="7835" y="6822"/>
                  <a:pt x="7832" y="6723"/>
                  <a:pt x="7831" y="6677"/>
                </a:cubicBezTo>
                <a:cubicBezTo>
                  <a:pt x="7831" y="6631"/>
                  <a:pt x="7843" y="6572"/>
                  <a:pt x="7857" y="6546"/>
                </a:cubicBezTo>
                <a:cubicBezTo>
                  <a:pt x="7886" y="6496"/>
                  <a:pt x="7870" y="6449"/>
                  <a:pt x="7823" y="6449"/>
                </a:cubicBezTo>
                <a:cubicBezTo>
                  <a:pt x="7773" y="6448"/>
                  <a:pt x="7781" y="6382"/>
                  <a:pt x="7852" y="6221"/>
                </a:cubicBezTo>
                <a:cubicBezTo>
                  <a:pt x="7921" y="6065"/>
                  <a:pt x="7926" y="6024"/>
                  <a:pt x="7890" y="5901"/>
                </a:cubicBezTo>
                <a:cubicBezTo>
                  <a:pt x="7876" y="5855"/>
                  <a:pt x="7891" y="5808"/>
                  <a:pt x="7946" y="5726"/>
                </a:cubicBezTo>
                <a:cubicBezTo>
                  <a:pt x="7986" y="5664"/>
                  <a:pt x="8019" y="5599"/>
                  <a:pt x="8019" y="5580"/>
                </a:cubicBezTo>
                <a:cubicBezTo>
                  <a:pt x="8019" y="5562"/>
                  <a:pt x="8042" y="5517"/>
                  <a:pt x="8069" y="5483"/>
                </a:cubicBezTo>
                <a:cubicBezTo>
                  <a:pt x="8104" y="5440"/>
                  <a:pt x="8112" y="5409"/>
                  <a:pt x="8095" y="5384"/>
                </a:cubicBezTo>
                <a:cubicBezTo>
                  <a:pt x="8046" y="5312"/>
                  <a:pt x="8128" y="5055"/>
                  <a:pt x="8277" y="4813"/>
                </a:cubicBezTo>
                <a:cubicBezTo>
                  <a:pt x="8414" y="4592"/>
                  <a:pt x="8454" y="4455"/>
                  <a:pt x="8399" y="4405"/>
                </a:cubicBezTo>
                <a:cubicBezTo>
                  <a:pt x="8375" y="4383"/>
                  <a:pt x="8444" y="4189"/>
                  <a:pt x="8534" y="4028"/>
                </a:cubicBezTo>
                <a:cubicBezTo>
                  <a:pt x="8565" y="3973"/>
                  <a:pt x="8584" y="3907"/>
                  <a:pt x="8578" y="3881"/>
                </a:cubicBezTo>
                <a:cubicBezTo>
                  <a:pt x="8571" y="3856"/>
                  <a:pt x="8575" y="3826"/>
                  <a:pt x="8587" y="3815"/>
                </a:cubicBezTo>
                <a:cubicBezTo>
                  <a:pt x="8623" y="3782"/>
                  <a:pt x="8583" y="3541"/>
                  <a:pt x="8531" y="3478"/>
                </a:cubicBezTo>
                <a:lnTo>
                  <a:pt x="8481" y="3417"/>
                </a:lnTo>
                <a:lnTo>
                  <a:pt x="8530" y="3356"/>
                </a:lnTo>
                <a:cubicBezTo>
                  <a:pt x="8611" y="3258"/>
                  <a:pt x="8619" y="3178"/>
                  <a:pt x="8551" y="3140"/>
                </a:cubicBezTo>
                <a:cubicBezTo>
                  <a:pt x="8482" y="3101"/>
                  <a:pt x="8477" y="3050"/>
                  <a:pt x="8534" y="2953"/>
                </a:cubicBezTo>
                <a:cubicBezTo>
                  <a:pt x="8572" y="2888"/>
                  <a:pt x="8571" y="2885"/>
                  <a:pt x="8535" y="2926"/>
                </a:cubicBezTo>
                <a:cubicBezTo>
                  <a:pt x="8501" y="2965"/>
                  <a:pt x="8482" y="2964"/>
                  <a:pt x="8420" y="2919"/>
                </a:cubicBezTo>
                <a:cubicBezTo>
                  <a:pt x="8348" y="2866"/>
                  <a:pt x="8344" y="2867"/>
                  <a:pt x="8275" y="2967"/>
                </a:cubicBezTo>
                <a:cubicBezTo>
                  <a:pt x="8236" y="3024"/>
                  <a:pt x="8196" y="3071"/>
                  <a:pt x="8186" y="3071"/>
                </a:cubicBezTo>
                <a:cubicBezTo>
                  <a:pt x="8175" y="3071"/>
                  <a:pt x="8137" y="3129"/>
                  <a:pt x="8100" y="3201"/>
                </a:cubicBezTo>
                <a:cubicBezTo>
                  <a:pt x="8063" y="3272"/>
                  <a:pt x="8052" y="3308"/>
                  <a:pt x="8075" y="3282"/>
                </a:cubicBezTo>
                <a:cubicBezTo>
                  <a:pt x="8127" y="3220"/>
                  <a:pt x="8185" y="3282"/>
                  <a:pt x="8144" y="3355"/>
                </a:cubicBezTo>
                <a:cubicBezTo>
                  <a:pt x="8130" y="3380"/>
                  <a:pt x="8115" y="3439"/>
                  <a:pt x="8111" y="3486"/>
                </a:cubicBezTo>
                <a:cubicBezTo>
                  <a:pt x="8105" y="3546"/>
                  <a:pt x="8087" y="3573"/>
                  <a:pt x="8055" y="3573"/>
                </a:cubicBezTo>
                <a:cubicBezTo>
                  <a:pt x="8004" y="3573"/>
                  <a:pt x="7945" y="3659"/>
                  <a:pt x="7965" y="3705"/>
                </a:cubicBezTo>
                <a:cubicBezTo>
                  <a:pt x="7971" y="3721"/>
                  <a:pt x="7957" y="3765"/>
                  <a:pt x="7934" y="3803"/>
                </a:cubicBezTo>
                <a:cubicBezTo>
                  <a:pt x="7893" y="3869"/>
                  <a:pt x="7892" y="3875"/>
                  <a:pt x="7931" y="3906"/>
                </a:cubicBezTo>
                <a:cubicBezTo>
                  <a:pt x="7969" y="3937"/>
                  <a:pt x="7969" y="3946"/>
                  <a:pt x="7933" y="4026"/>
                </a:cubicBezTo>
                <a:cubicBezTo>
                  <a:pt x="7911" y="4073"/>
                  <a:pt x="7902" y="4122"/>
                  <a:pt x="7910" y="4134"/>
                </a:cubicBezTo>
                <a:cubicBezTo>
                  <a:pt x="7918" y="4146"/>
                  <a:pt x="7911" y="4181"/>
                  <a:pt x="7894" y="4211"/>
                </a:cubicBezTo>
                <a:cubicBezTo>
                  <a:pt x="7838" y="4310"/>
                  <a:pt x="7808" y="4446"/>
                  <a:pt x="7834" y="4484"/>
                </a:cubicBezTo>
                <a:cubicBezTo>
                  <a:pt x="7850" y="4508"/>
                  <a:pt x="7839" y="4578"/>
                  <a:pt x="7798" y="4703"/>
                </a:cubicBezTo>
                <a:cubicBezTo>
                  <a:pt x="7743" y="4871"/>
                  <a:pt x="7740" y="4893"/>
                  <a:pt x="7774" y="4947"/>
                </a:cubicBezTo>
                <a:cubicBezTo>
                  <a:pt x="7825" y="5031"/>
                  <a:pt x="7795" y="5092"/>
                  <a:pt x="7728" y="5038"/>
                </a:cubicBezTo>
                <a:cubicBezTo>
                  <a:pt x="7700" y="5015"/>
                  <a:pt x="7662" y="5000"/>
                  <a:pt x="7644" y="5006"/>
                </a:cubicBezTo>
                <a:cubicBezTo>
                  <a:pt x="7606" y="5017"/>
                  <a:pt x="7519" y="4909"/>
                  <a:pt x="7536" y="4869"/>
                </a:cubicBezTo>
                <a:cubicBezTo>
                  <a:pt x="7542" y="4853"/>
                  <a:pt x="7516" y="4817"/>
                  <a:pt x="7476" y="4787"/>
                </a:cubicBezTo>
                <a:cubicBezTo>
                  <a:pt x="7392" y="4724"/>
                  <a:pt x="7395" y="4734"/>
                  <a:pt x="7440" y="4608"/>
                </a:cubicBezTo>
                <a:cubicBezTo>
                  <a:pt x="7467" y="4532"/>
                  <a:pt x="7468" y="4505"/>
                  <a:pt x="7446" y="4496"/>
                </a:cubicBezTo>
                <a:cubicBezTo>
                  <a:pt x="7357" y="4462"/>
                  <a:pt x="7356" y="4460"/>
                  <a:pt x="7399" y="4345"/>
                </a:cubicBezTo>
                <a:cubicBezTo>
                  <a:pt x="7446" y="4218"/>
                  <a:pt x="7447" y="4202"/>
                  <a:pt x="7408" y="4065"/>
                </a:cubicBezTo>
                <a:cubicBezTo>
                  <a:pt x="7393" y="4011"/>
                  <a:pt x="7381" y="3953"/>
                  <a:pt x="7381" y="3938"/>
                </a:cubicBezTo>
                <a:cubicBezTo>
                  <a:pt x="7381" y="3922"/>
                  <a:pt x="7362" y="3912"/>
                  <a:pt x="7339" y="3915"/>
                </a:cubicBezTo>
                <a:cubicBezTo>
                  <a:pt x="7314" y="3918"/>
                  <a:pt x="7301" y="3900"/>
                  <a:pt x="7305" y="3869"/>
                </a:cubicBezTo>
                <a:cubicBezTo>
                  <a:pt x="7322" y="3756"/>
                  <a:pt x="7303" y="3429"/>
                  <a:pt x="7277" y="3391"/>
                </a:cubicBezTo>
                <a:cubicBezTo>
                  <a:pt x="7270" y="3381"/>
                  <a:pt x="7279" y="3341"/>
                  <a:pt x="7298" y="3302"/>
                </a:cubicBezTo>
                <a:cubicBezTo>
                  <a:pt x="7327" y="3240"/>
                  <a:pt x="7327" y="3227"/>
                  <a:pt x="7292" y="3190"/>
                </a:cubicBezTo>
                <a:cubicBezTo>
                  <a:pt x="7261" y="3156"/>
                  <a:pt x="7258" y="3137"/>
                  <a:pt x="7281" y="3097"/>
                </a:cubicBezTo>
                <a:cubicBezTo>
                  <a:pt x="7296" y="3070"/>
                  <a:pt x="7302" y="3038"/>
                  <a:pt x="7294" y="3025"/>
                </a:cubicBezTo>
                <a:cubicBezTo>
                  <a:pt x="7286" y="3013"/>
                  <a:pt x="7293" y="2979"/>
                  <a:pt x="7310" y="2949"/>
                </a:cubicBezTo>
                <a:cubicBezTo>
                  <a:pt x="7331" y="2911"/>
                  <a:pt x="7334" y="2873"/>
                  <a:pt x="7317" y="2818"/>
                </a:cubicBezTo>
                <a:cubicBezTo>
                  <a:pt x="7304" y="2776"/>
                  <a:pt x="7296" y="2655"/>
                  <a:pt x="7298" y="2551"/>
                </a:cubicBezTo>
                <a:cubicBezTo>
                  <a:pt x="7300" y="2446"/>
                  <a:pt x="7290" y="2334"/>
                  <a:pt x="7277" y="2301"/>
                </a:cubicBezTo>
                <a:cubicBezTo>
                  <a:pt x="7259" y="2259"/>
                  <a:pt x="7260" y="2229"/>
                  <a:pt x="7279" y="2202"/>
                </a:cubicBezTo>
                <a:cubicBezTo>
                  <a:pt x="7310" y="2156"/>
                  <a:pt x="7232" y="1910"/>
                  <a:pt x="7156" y="1817"/>
                </a:cubicBezTo>
                <a:cubicBezTo>
                  <a:pt x="7118" y="1770"/>
                  <a:pt x="7115" y="1751"/>
                  <a:pt x="7138" y="1715"/>
                </a:cubicBezTo>
                <a:cubicBezTo>
                  <a:pt x="7182" y="1650"/>
                  <a:pt x="7174" y="1591"/>
                  <a:pt x="7118" y="1570"/>
                </a:cubicBezTo>
                <a:cubicBezTo>
                  <a:pt x="7084" y="1557"/>
                  <a:pt x="7071" y="1526"/>
                  <a:pt x="7075" y="1470"/>
                </a:cubicBezTo>
                <a:cubicBezTo>
                  <a:pt x="7078" y="1426"/>
                  <a:pt x="7067" y="1343"/>
                  <a:pt x="7050" y="1286"/>
                </a:cubicBezTo>
                <a:cubicBezTo>
                  <a:pt x="7033" y="1229"/>
                  <a:pt x="7020" y="1162"/>
                  <a:pt x="7023" y="1138"/>
                </a:cubicBezTo>
                <a:cubicBezTo>
                  <a:pt x="7026" y="1114"/>
                  <a:pt x="7016" y="1098"/>
                  <a:pt x="7000" y="1103"/>
                </a:cubicBezTo>
                <a:cubicBezTo>
                  <a:pt x="6985" y="1108"/>
                  <a:pt x="6961" y="1054"/>
                  <a:pt x="6946" y="983"/>
                </a:cubicBezTo>
                <a:cubicBezTo>
                  <a:pt x="6931" y="911"/>
                  <a:pt x="6895" y="829"/>
                  <a:pt x="6865" y="799"/>
                </a:cubicBezTo>
                <a:cubicBezTo>
                  <a:pt x="6836" y="769"/>
                  <a:pt x="6819" y="728"/>
                  <a:pt x="6827" y="709"/>
                </a:cubicBezTo>
                <a:cubicBezTo>
                  <a:pt x="6835" y="690"/>
                  <a:pt x="6818" y="651"/>
                  <a:pt x="6790" y="622"/>
                </a:cubicBezTo>
                <a:cubicBezTo>
                  <a:pt x="6756" y="587"/>
                  <a:pt x="6745" y="548"/>
                  <a:pt x="6754" y="504"/>
                </a:cubicBezTo>
                <a:cubicBezTo>
                  <a:pt x="6765" y="453"/>
                  <a:pt x="6760" y="443"/>
                  <a:pt x="6731" y="459"/>
                </a:cubicBezTo>
                <a:cubicBezTo>
                  <a:pt x="6674" y="491"/>
                  <a:pt x="6622" y="408"/>
                  <a:pt x="6639" y="310"/>
                </a:cubicBezTo>
                <a:cubicBezTo>
                  <a:pt x="6647" y="264"/>
                  <a:pt x="6644" y="230"/>
                  <a:pt x="6633" y="234"/>
                </a:cubicBezTo>
                <a:cubicBezTo>
                  <a:pt x="6610" y="242"/>
                  <a:pt x="6540" y="208"/>
                  <a:pt x="6479" y="160"/>
                </a:cubicBezTo>
                <a:cubicBezTo>
                  <a:pt x="6472" y="155"/>
                  <a:pt x="6465" y="152"/>
                  <a:pt x="6458" y="151"/>
                </a:cubicBezTo>
                <a:close/>
                <a:moveTo>
                  <a:pt x="1918" y="153"/>
                </a:moveTo>
                <a:lnTo>
                  <a:pt x="1837" y="226"/>
                </a:lnTo>
                <a:cubicBezTo>
                  <a:pt x="1793" y="266"/>
                  <a:pt x="1738" y="299"/>
                  <a:pt x="1716" y="299"/>
                </a:cubicBezTo>
                <a:cubicBezTo>
                  <a:pt x="1694" y="299"/>
                  <a:pt x="1682" y="313"/>
                  <a:pt x="1690" y="331"/>
                </a:cubicBezTo>
                <a:cubicBezTo>
                  <a:pt x="1697" y="349"/>
                  <a:pt x="1692" y="374"/>
                  <a:pt x="1677" y="387"/>
                </a:cubicBezTo>
                <a:cubicBezTo>
                  <a:pt x="1660" y="402"/>
                  <a:pt x="1666" y="431"/>
                  <a:pt x="1692" y="474"/>
                </a:cubicBezTo>
                <a:cubicBezTo>
                  <a:pt x="1715" y="510"/>
                  <a:pt x="1741" y="533"/>
                  <a:pt x="1751" y="524"/>
                </a:cubicBezTo>
                <a:cubicBezTo>
                  <a:pt x="1760" y="515"/>
                  <a:pt x="1782" y="531"/>
                  <a:pt x="1799" y="561"/>
                </a:cubicBezTo>
                <a:cubicBezTo>
                  <a:pt x="1824" y="606"/>
                  <a:pt x="1811" y="642"/>
                  <a:pt x="1713" y="793"/>
                </a:cubicBezTo>
                <a:cubicBezTo>
                  <a:pt x="1649" y="892"/>
                  <a:pt x="1626" y="936"/>
                  <a:pt x="1661" y="890"/>
                </a:cubicBezTo>
                <a:cubicBezTo>
                  <a:pt x="1697" y="845"/>
                  <a:pt x="1733" y="817"/>
                  <a:pt x="1742" y="829"/>
                </a:cubicBezTo>
                <a:cubicBezTo>
                  <a:pt x="1766" y="864"/>
                  <a:pt x="1820" y="786"/>
                  <a:pt x="1807" y="735"/>
                </a:cubicBezTo>
                <a:cubicBezTo>
                  <a:pt x="1800" y="711"/>
                  <a:pt x="1810" y="674"/>
                  <a:pt x="1828" y="652"/>
                </a:cubicBezTo>
                <a:cubicBezTo>
                  <a:pt x="1853" y="621"/>
                  <a:pt x="1872" y="630"/>
                  <a:pt x="1914" y="694"/>
                </a:cubicBezTo>
                <a:cubicBezTo>
                  <a:pt x="1965" y="774"/>
                  <a:pt x="1965" y="779"/>
                  <a:pt x="1922" y="824"/>
                </a:cubicBezTo>
                <a:cubicBezTo>
                  <a:pt x="1897" y="850"/>
                  <a:pt x="1869" y="891"/>
                  <a:pt x="1859" y="916"/>
                </a:cubicBezTo>
                <a:cubicBezTo>
                  <a:pt x="1831" y="984"/>
                  <a:pt x="1931" y="898"/>
                  <a:pt x="2026" y="772"/>
                </a:cubicBezTo>
                <a:lnTo>
                  <a:pt x="2100" y="672"/>
                </a:lnTo>
                <a:lnTo>
                  <a:pt x="2132" y="755"/>
                </a:lnTo>
                <a:cubicBezTo>
                  <a:pt x="2148" y="799"/>
                  <a:pt x="2160" y="849"/>
                  <a:pt x="2157" y="865"/>
                </a:cubicBezTo>
                <a:cubicBezTo>
                  <a:pt x="2153" y="882"/>
                  <a:pt x="2190" y="846"/>
                  <a:pt x="2239" y="787"/>
                </a:cubicBezTo>
                <a:cubicBezTo>
                  <a:pt x="2344" y="661"/>
                  <a:pt x="2374" y="655"/>
                  <a:pt x="2420" y="750"/>
                </a:cubicBezTo>
                <a:cubicBezTo>
                  <a:pt x="2450" y="813"/>
                  <a:pt x="2456" y="814"/>
                  <a:pt x="2483" y="766"/>
                </a:cubicBezTo>
                <a:cubicBezTo>
                  <a:pt x="2509" y="721"/>
                  <a:pt x="2505" y="699"/>
                  <a:pt x="2461" y="630"/>
                </a:cubicBezTo>
                <a:cubicBezTo>
                  <a:pt x="2411" y="552"/>
                  <a:pt x="2410" y="547"/>
                  <a:pt x="2452" y="509"/>
                </a:cubicBezTo>
                <a:cubicBezTo>
                  <a:pt x="2489" y="474"/>
                  <a:pt x="2488" y="472"/>
                  <a:pt x="2436" y="492"/>
                </a:cubicBezTo>
                <a:cubicBezTo>
                  <a:pt x="2404" y="505"/>
                  <a:pt x="2362" y="533"/>
                  <a:pt x="2345" y="553"/>
                </a:cubicBezTo>
                <a:cubicBezTo>
                  <a:pt x="2320" y="582"/>
                  <a:pt x="2300" y="571"/>
                  <a:pt x="2261" y="504"/>
                </a:cubicBezTo>
                <a:cubicBezTo>
                  <a:pt x="2219" y="433"/>
                  <a:pt x="2201" y="423"/>
                  <a:pt x="2168" y="453"/>
                </a:cubicBezTo>
                <a:cubicBezTo>
                  <a:pt x="2133" y="484"/>
                  <a:pt x="2109" y="461"/>
                  <a:pt x="2022" y="321"/>
                </a:cubicBezTo>
                <a:lnTo>
                  <a:pt x="1918" y="153"/>
                </a:lnTo>
                <a:close/>
                <a:moveTo>
                  <a:pt x="4317" y="339"/>
                </a:moveTo>
                <a:cubicBezTo>
                  <a:pt x="4310" y="328"/>
                  <a:pt x="4280" y="357"/>
                  <a:pt x="4251" y="401"/>
                </a:cubicBezTo>
                <a:lnTo>
                  <a:pt x="4199" y="481"/>
                </a:lnTo>
                <a:lnTo>
                  <a:pt x="4265" y="420"/>
                </a:lnTo>
                <a:cubicBezTo>
                  <a:pt x="4301" y="386"/>
                  <a:pt x="4324" y="350"/>
                  <a:pt x="4317" y="339"/>
                </a:cubicBezTo>
                <a:close/>
                <a:moveTo>
                  <a:pt x="19130" y="348"/>
                </a:moveTo>
                <a:cubicBezTo>
                  <a:pt x="19119" y="348"/>
                  <a:pt x="19106" y="356"/>
                  <a:pt x="19093" y="368"/>
                </a:cubicBezTo>
                <a:cubicBezTo>
                  <a:pt x="19110" y="377"/>
                  <a:pt x="19130" y="381"/>
                  <a:pt x="19150" y="382"/>
                </a:cubicBezTo>
                <a:cubicBezTo>
                  <a:pt x="19150" y="362"/>
                  <a:pt x="19144" y="348"/>
                  <a:pt x="19130" y="348"/>
                </a:cubicBezTo>
                <a:close/>
                <a:moveTo>
                  <a:pt x="19847" y="354"/>
                </a:moveTo>
                <a:cubicBezTo>
                  <a:pt x="19837" y="355"/>
                  <a:pt x="19826" y="365"/>
                  <a:pt x="19816" y="370"/>
                </a:cubicBezTo>
                <a:cubicBezTo>
                  <a:pt x="19816" y="389"/>
                  <a:pt x="19821" y="403"/>
                  <a:pt x="19837" y="403"/>
                </a:cubicBezTo>
                <a:cubicBezTo>
                  <a:pt x="19860" y="403"/>
                  <a:pt x="19871" y="383"/>
                  <a:pt x="19870" y="360"/>
                </a:cubicBezTo>
                <a:cubicBezTo>
                  <a:pt x="19862" y="358"/>
                  <a:pt x="19855" y="352"/>
                  <a:pt x="19847" y="354"/>
                </a:cubicBezTo>
                <a:close/>
                <a:moveTo>
                  <a:pt x="19664" y="392"/>
                </a:moveTo>
                <a:cubicBezTo>
                  <a:pt x="19653" y="397"/>
                  <a:pt x="19642" y="409"/>
                  <a:pt x="19630" y="429"/>
                </a:cubicBezTo>
                <a:cubicBezTo>
                  <a:pt x="19605" y="468"/>
                  <a:pt x="19601" y="470"/>
                  <a:pt x="19583" y="499"/>
                </a:cubicBezTo>
                <a:cubicBezTo>
                  <a:pt x="19597" y="489"/>
                  <a:pt x="19613" y="473"/>
                  <a:pt x="19629" y="451"/>
                </a:cubicBezTo>
                <a:cubicBezTo>
                  <a:pt x="19648" y="425"/>
                  <a:pt x="19668" y="409"/>
                  <a:pt x="19686" y="399"/>
                </a:cubicBezTo>
                <a:cubicBezTo>
                  <a:pt x="19679" y="394"/>
                  <a:pt x="19672" y="389"/>
                  <a:pt x="19664" y="392"/>
                </a:cubicBezTo>
                <a:close/>
                <a:moveTo>
                  <a:pt x="19317" y="424"/>
                </a:moveTo>
                <a:cubicBezTo>
                  <a:pt x="19308" y="420"/>
                  <a:pt x="19296" y="426"/>
                  <a:pt x="19278" y="440"/>
                </a:cubicBezTo>
                <a:cubicBezTo>
                  <a:pt x="19266" y="449"/>
                  <a:pt x="19255" y="462"/>
                  <a:pt x="19249" y="473"/>
                </a:cubicBezTo>
                <a:cubicBezTo>
                  <a:pt x="19256" y="497"/>
                  <a:pt x="19267" y="520"/>
                  <a:pt x="19283" y="535"/>
                </a:cubicBezTo>
                <a:cubicBezTo>
                  <a:pt x="19302" y="552"/>
                  <a:pt x="19316" y="556"/>
                  <a:pt x="19330" y="550"/>
                </a:cubicBezTo>
                <a:cubicBezTo>
                  <a:pt x="19341" y="524"/>
                  <a:pt x="19344" y="487"/>
                  <a:pt x="19337" y="460"/>
                </a:cubicBezTo>
                <a:cubicBezTo>
                  <a:pt x="19332" y="439"/>
                  <a:pt x="19326" y="427"/>
                  <a:pt x="19317" y="424"/>
                </a:cubicBezTo>
                <a:close/>
                <a:moveTo>
                  <a:pt x="4465" y="487"/>
                </a:moveTo>
                <a:cubicBezTo>
                  <a:pt x="4458" y="477"/>
                  <a:pt x="4422" y="508"/>
                  <a:pt x="4385" y="556"/>
                </a:cubicBezTo>
                <a:cubicBezTo>
                  <a:pt x="4348" y="604"/>
                  <a:pt x="4328" y="643"/>
                  <a:pt x="4341" y="643"/>
                </a:cubicBezTo>
                <a:cubicBezTo>
                  <a:pt x="4374" y="643"/>
                  <a:pt x="4480" y="510"/>
                  <a:pt x="4465" y="487"/>
                </a:cubicBezTo>
                <a:close/>
                <a:moveTo>
                  <a:pt x="21579" y="490"/>
                </a:moveTo>
                <a:cubicBezTo>
                  <a:pt x="21568" y="494"/>
                  <a:pt x="21553" y="504"/>
                  <a:pt x="21524" y="529"/>
                </a:cubicBezTo>
                <a:cubicBezTo>
                  <a:pt x="21483" y="564"/>
                  <a:pt x="21445" y="613"/>
                  <a:pt x="21439" y="636"/>
                </a:cubicBezTo>
                <a:cubicBezTo>
                  <a:pt x="21423" y="708"/>
                  <a:pt x="21477" y="685"/>
                  <a:pt x="21505" y="608"/>
                </a:cubicBezTo>
                <a:cubicBezTo>
                  <a:pt x="21520" y="567"/>
                  <a:pt x="21546" y="545"/>
                  <a:pt x="21565" y="556"/>
                </a:cubicBezTo>
                <a:cubicBezTo>
                  <a:pt x="21572" y="559"/>
                  <a:pt x="21577" y="556"/>
                  <a:pt x="21581" y="554"/>
                </a:cubicBezTo>
                <a:cubicBezTo>
                  <a:pt x="21581" y="524"/>
                  <a:pt x="21580" y="515"/>
                  <a:pt x="21579" y="490"/>
                </a:cubicBezTo>
                <a:close/>
                <a:moveTo>
                  <a:pt x="2821" y="591"/>
                </a:moveTo>
                <a:cubicBezTo>
                  <a:pt x="2773" y="598"/>
                  <a:pt x="2759" y="620"/>
                  <a:pt x="2757" y="688"/>
                </a:cubicBezTo>
                <a:cubicBezTo>
                  <a:pt x="2755" y="760"/>
                  <a:pt x="2761" y="769"/>
                  <a:pt x="2793" y="740"/>
                </a:cubicBezTo>
                <a:cubicBezTo>
                  <a:pt x="2814" y="720"/>
                  <a:pt x="2843" y="677"/>
                  <a:pt x="2858" y="643"/>
                </a:cubicBezTo>
                <a:cubicBezTo>
                  <a:pt x="2881" y="589"/>
                  <a:pt x="2875" y="582"/>
                  <a:pt x="2821" y="591"/>
                </a:cubicBezTo>
                <a:close/>
                <a:moveTo>
                  <a:pt x="2618" y="618"/>
                </a:moveTo>
                <a:cubicBezTo>
                  <a:pt x="2607" y="618"/>
                  <a:pt x="2595" y="620"/>
                  <a:pt x="2583" y="627"/>
                </a:cubicBezTo>
                <a:cubicBezTo>
                  <a:pt x="2549" y="646"/>
                  <a:pt x="2549" y="653"/>
                  <a:pt x="2579" y="681"/>
                </a:cubicBezTo>
                <a:cubicBezTo>
                  <a:pt x="2623" y="722"/>
                  <a:pt x="2643" y="722"/>
                  <a:pt x="2660" y="682"/>
                </a:cubicBezTo>
                <a:cubicBezTo>
                  <a:pt x="2675" y="647"/>
                  <a:pt x="2651" y="619"/>
                  <a:pt x="2618" y="618"/>
                </a:cubicBezTo>
                <a:close/>
                <a:moveTo>
                  <a:pt x="4513" y="625"/>
                </a:moveTo>
                <a:cubicBezTo>
                  <a:pt x="4474" y="631"/>
                  <a:pt x="4439" y="670"/>
                  <a:pt x="4467" y="694"/>
                </a:cubicBezTo>
                <a:cubicBezTo>
                  <a:pt x="4481" y="707"/>
                  <a:pt x="4486" y="742"/>
                  <a:pt x="4478" y="773"/>
                </a:cubicBezTo>
                <a:cubicBezTo>
                  <a:pt x="4469" y="805"/>
                  <a:pt x="4472" y="821"/>
                  <a:pt x="4486" y="809"/>
                </a:cubicBezTo>
                <a:cubicBezTo>
                  <a:pt x="4498" y="797"/>
                  <a:pt x="4524" y="803"/>
                  <a:pt x="4543" y="821"/>
                </a:cubicBezTo>
                <a:cubicBezTo>
                  <a:pt x="4562" y="838"/>
                  <a:pt x="4578" y="853"/>
                  <a:pt x="4579" y="853"/>
                </a:cubicBezTo>
                <a:cubicBezTo>
                  <a:pt x="4581" y="853"/>
                  <a:pt x="4583" y="808"/>
                  <a:pt x="4584" y="752"/>
                </a:cubicBezTo>
                <a:cubicBezTo>
                  <a:pt x="4585" y="692"/>
                  <a:pt x="4571" y="643"/>
                  <a:pt x="4550" y="631"/>
                </a:cubicBezTo>
                <a:cubicBezTo>
                  <a:pt x="4538" y="625"/>
                  <a:pt x="4525" y="622"/>
                  <a:pt x="4513" y="625"/>
                </a:cubicBezTo>
                <a:close/>
                <a:moveTo>
                  <a:pt x="14783" y="699"/>
                </a:moveTo>
                <a:cubicBezTo>
                  <a:pt x="14772" y="710"/>
                  <a:pt x="14762" y="741"/>
                  <a:pt x="14762" y="768"/>
                </a:cubicBezTo>
                <a:cubicBezTo>
                  <a:pt x="14762" y="819"/>
                  <a:pt x="14790" y="835"/>
                  <a:pt x="14815" y="798"/>
                </a:cubicBezTo>
                <a:cubicBezTo>
                  <a:pt x="14837" y="767"/>
                  <a:pt x="14808" y="677"/>
                  <a:pt x="14783" y="699"/>
                </a:cubicBezTo>
                <a:close/>
                <a:moveTo>
                  <a:pt x="3300" y="700"/>
                </a:moveTo>
                <a:cubicBezTo>
                  <a:pt x="3291" y="703"/>
                  <a:pt x="3276" y="712"/>
                  <a:pt x="3256" y="732"/>
                </a:cubicBezTo>
                <a:cubicBezTo>
                  <a:pt x="3225" y="762"/>
                  <a:pt x="3182" y="775"/>
                  <a:pt x="3158" y="762"/>
                </a:cubicBezTo>
                <a:cubicBezTo>
                  <a:pt x="3122" y="741"/>
                  <a:pt x="3120" y="748"/>
                  <a:pt x="3144" y="814"/>
                </a:cubicBezTo>
                <a:lnTo>
                  <a:pt x="3172" y="890"/>
                </a:lnTo>
                <a:lnTo>
                  <a:pt x="3242" y="818"/>
                </a:lnTo>
                <a:cubicBezTo>
                  <a:pt x="3304" y="753"/>
                  <a:pt x="3327" y="693"/>
                  <a:pt x="3300" y="700"/>
                </a:cubicBezTo>
                <a:close/>
                <a:moveTo>
                  <a:pt x="2995" y="766"/>
                </a:moveTo>
                <a:cubicBezTo>
                  <a:pt x="2990" y="762"/>
                  <a:pt x="2982" y="763"/>
                  <a:pt x="2970" y="770"/>
                </a:cubicBezTo>
                <a:cubicBezTo>
                  <a:pt x="2950" y="782"/>
                  <a:pt x="2933" y="806"/>
                  <a:pt x="2933" y="825"/>
                </a:cubicBezTo>
                <a:cubicBezTo>
                  <a:pt x="2933" y="871"/>
                  <a:pt x="2987" y="842"/>
                  <a:pt x="2999" y="790"/>
                </a:cubicBezTo>
                <a:cubicBezTo>
                  <a:pt x="3001" y="778"/>
                  <a:pt x="3000" y="769"/>
                  <a:pt x="2995" y="766"/>
                </a:cubicBezTo>
                <a:close/>
                <a:moveTo>
                  <a:pt x="20960" y="1026"/>
                </a:moveTo>
                <a:cubicBezTo>
                  <a:pt x="20959" y="1024"/>
                  <a:pt x="20950" y="1035"/>
                  <a:pt x="20931" y="1057"/>
                </a:cubicBezTo>
                <a:cubicBezTo>
                  <a:pt x="20908" y="1083"/>
                  <a:pt x="20889" y="1110"/>
                  <a:pt x="20889" y="1117"/>
                </a:cubicBezTo>
                <a:cubicBezTo>
                  <a:pt x="20889" y="1146"/>
                  <a:pt x="20909" y="1127"/>
                  <a:pt x="20940" y="1069"/>
                </a:cubicBezTo>
                <a:cubicBezTo>
                  <a:pt x="20954" y="1042"/>
                  <a:pt x="20961" y="1028"/>
                  <a:pt x="20960" y="1026"/>
                </a:cubicBezTo>
                <a:close/>
                <a:moveTo>
                  <a:pt x="20671" y="1142"/>
                </a:moveTo>
                <a:cubicBezTo>
                  <a:pt x="20669" y="1138"/>
                  <a:pt x="20661" y="1142"/>
                  <a:pt x="20645" y="1151"/>
                </a:cubicBezTo>
                <a:cubicBezTo>
                  <a:pt x="20623" y="1163"/>
                  <a:pt x="20605" y="1186"/>
                  <a:pt x="20605" y="1203"/>
                </a:cubicBezTo>
                <a:cubicBezTo>
                  <a:pt x="20605" y="1248"/>
                  <a:pt x="20620" y="1241"/>
                  <a:pt x="20654" y="1181"/>
                </a:cubicBezTo>
                <a:cubicBezTo>
                  <a:pt x="20666" y="1159"/>
                  <a:pt x="20672" y="1147"/>
                  <a:pt x="20671" y="1142"/>
                </a:cubicBezTo>
                <a:close/>
                <a:moveTo>
                  <a:pt x="20519" y="1282"/>
                </a:moveTo>
                <a:cubicBezTo>
                  <a:pt x="20513" y="1278"/>
                  <a:pt x="20507" y="1284"/>
                  <a:pt x="20501" y="1298"/>
                </a:cubicBezTo>
                <a:cubicBezTo>
                  <a:pt x="20492" y="1321"/>
                  <a:pt x="20475" y="1331"/>
                  <a:pt x="20464" y="1321"/>
                </a:cubicBezTo>
                <a:cubicBezTo>
                  <a:pt x="20452" y="1311"/>
                  <a:pt x="20436" y="1318"/>
                  <a:pt x="20428" y="1338"/>
                </a:cubicBezTo>
                <a:cubicBezTo>
                  <a:pt x="20420" y="1358"/>
                  <a:pt x="20401" y="1364"/>
                  <a:pt x="20387" y="1351"/>
                </a:cubicBezTo>
                <a:cubicBezTo>
                  <a:pt x="20373" y="1338"/>
                  <a:pt x="20368" y="1343"/>
                  <a:pt x="20376" y="1362"/>
                </a:cubicBezTo>
                <a:cubicBezTo>
                  <a:pt x="20384" y="1381"/>
                  <a:pt x="20376" y="1426"/>
                  <a:pt x="20358" y="1461"/>
                </a:cubicBezTo>
                <a:cubicBezTo>
                  <a:pt x="20331" y="1516"/>
                  <a:pt x="20321" y="1520"/>
                  <a:pt x="20288" y="1480"/>
                </a:cubicBezTo>
                <a:cubicBezTo>
                  <a:pt x="20259" y="1444"/>
                  <a:pt x="20256" y="1422"/>
                  <a:pt x="20277" y="1385"/>
                </a:cubicBezTo>
                <a:cubicBezTo>
                  <a:pt x="20292" y="1358"/>
                  <a:pt x="20298" y="1327"/>
                  <a:pt x="20291" y="1317"/>
                </a:cubicBezTo>
                <a:cubicBezTo>
                  <a:pt x="20284" y="1306"/>
                  <a:pt x="20266" y="1330"/>
                  <a:pt x="20251" y="1370"/>
                </a:cubicBezTo>
                <a:cubicBezTo>
                  <a:pt x="20237" y="1409"/>
                  <a:pt x="20211" y="1442"/>
                  <a:pt x="20193" y="1442"/>
                </a:cubicBezTo>
                <a:cubicBezTo>
                  <a:pt x="20175" y="1442"/>
                  <a:pt x="20154" y="1466"/>
                  <a:pt x="20147" y="1494"/>
                </a:cubicBezTo>
                <a:cubicBezTo>
                  <a:pt x="20130" y="1558"/>
                  <a:pt x="20076" y="1561"/>
                  <a:pt x="20043" y="1502"/>
                </a:cubicBezTo>
                <a:cubicBezTo>
                  <a:pt x="20010" y="1444"/>
                  <a:pt x="19759" y="1452"/>
                  <a:pt x="19683" y="1513"/>
                </a:cubicBezTo>
                <a:cubicBezTo>
                  <a:pt x="19650" y="1540"/>
                  <a:pt x="19618" y="1559"/>
                  <a:pt x="19612" y="1556"/>
                </a:cubicBezTo>
                <a:cubicBezTo>
                  <a:pt x="19605" y="1553"/>
                  <a:pt x="19586" y="1591"/>
                  <a:pt x="19571" y="1638"/>
                </a:cubicBezTo>
                <a:cubicBezTo>
                  <a:pt x="19549" y="1705"/>
                  <a:pt x="19550" y="1717"/>
                  <a:pt x="19572" y="1690"/>
                </a:cubicBezTo>
                <a:cubicBezTo>
                  <a:pt x="19591" y="1667"/>
                  <a:pt x="19620" y="1672"/>
                  <a:pt x="19659" y="1704"/>
                </a:cubicBezTo>
                <a:cubicBezTo>
                  <a:pt x="19692" y="1731"/>
                  <a:pt x="19724" y="1752"/>
                  <a:pt x="19731" y="1753"/>
                </a:cubicBezTo>
                <a:cubicBezTo>
                  <a:pt x="19752" y="1755"/>
                  <a:pt x="19858" y="1638"/>
                  <a:pt x="19888" y="1582"/>
                </a:cubicBezTo>
                <a:cubicBezTo>
                  <a:pt x="19912" y="1534"/>
                  <a:pt x="19922" y="1538"/>
                  <a:pt x="19971" y="1606"/>
                </a:cubicBezTo>
                <a:cubicBezTo>
                  <a:pt x="20005" y="1653"/>
                  <a:pt x="20045" y="1675"/>
                  <a:pt x="20074" y="1664"/>
                </a:cubicBezTo>
                <a:cubicBezTo>
                  <a:pt x="20082" y="1661"/>
                  <a:pt x="20094" y="1662"/>
                  <a:pt x="20106" y="1662"/>
                </a:cubicBezTo>
                <a:cubicBezTo>
                  <a:pt x="20109" y="1661"/>
                  <a:pt x="20113" y="1661"/>
                  <a:pt x="20115" y="1662"/>
                </a:cubicBezTo>
                <a:cubicBezTo>
                  <a:pt x="20137" y="1663"/>
                  <a:pt x="20160" y="1667"/>
                  <a:pt x="20179" y="1677"/>
                </a:cubicBezTo>
                <a:cubicBezTo>
                  <a:pt x="20214" y="1696"/>
                  <a:pt x="20266" y="1696"/>
                  <a:pt x="20310" y="1676"/>
                </a:cubicBezTo>
                <a:cubicBezTo>
                  <a:pt x="20363" y="1652"/>
                  <a:pt x="20412" y="1657"/>
                  <a:pt x="20489" y="1695"/>
                </a:cubicBezTo>
                <a:cubicBezTo>
                  <a:pt x="20556" y="1729"/>
                  <a:pt x="20604" y="1736"/>
                  <a:pt x="20621" y="1715"/>
                </a:cubicBezTo>
                <a:cubicBezTo>
                  <a:pt x="20663" y="1665"/>
                  <a:pt x="20629" y="1545"/>
                  <a:pt x="20564" y="1508"/>
                </a:cubicBezTo>
                <a:cubicBezTo>
                  <a:pt x="20522" y="1485"/>
                  <a:pt x="20512" y="1463"/>
                  <a:pt x="20529" y="1433"/>
                </a:cubicBezTo>
                <a:cubicBezTo>
                  <a:pt x="20542" y="1409"/>
                  <a:pt x="20545" y="1360"/>
                  <a:pt x="20536" y="1323"/>
                </a:cubicBezTo>
                <a:cubicBezTo>
                  <a:pt x="20530" y="1300"/>
                  <a:pt x="20524" y="1286"/>
                  <a:pt x="20519" y="1282"/>
                </a:cubicBezTo>
                <a:close/>
                <a:moveTo>
                  <a:pt x="8895" y="1546"/>
                </a:moveTo>
                <a:cubicBezTo>
                  <a:pt x="8882" y="1546"/>
                  <a:pt x="8871" y="1577"/>
                  <a:pt x="8871" y="1615"/>
                </a:cubicBezTo>
                <a:cubicBezTo>
                  <a:pt x="8871" y="1654"/>
                  <a:pt x="8882" y="1684"/>
                  <a:pt x="8895" y="1684"/>
                </a:cubicBezTo>
                <a:cubicBezTo>
                  <a:pt x="8908" y="1684"/>
                  <a:pt x="8918" y="1654"/>
                  <a:pt x="8918" y="1615"/>
                </a:cubicBezTo>
                <a:cubicBezTo>
                  <a:pt x="8918" y="1577"/>
                  <a:pt x="8908" y="1546"/>
                  <a:pt x="8895" y="1546"/>
                </a:cubicBezTo>
                <a:close/>
                <a:moveTo>
                  <a:pt x="20714" y="1705"/>
                </a:moveTo>
                <a:cubicBezTo>
                  <a:pt x="20711" y="1710"/>
                  <a:pt x="20711" y="1722"/>
                  <a:pt x="20716" y="1739"/>
                </a:cubicBezTo>
                <a:cubicBezTo>
                  <a:pt x="20731" y="1797"/>
                  <a:pt x="20740" y="1800"/>
                  <a:pt x="20758" y="1757"/>
                </a:cubicBezTo>
                <a:cubicBezTo>
                  <a:pt x="20765" y="1740"/>
                  <a:pt x="20755" y="1718"/>
                  <a:pt x="20736" y="1707"/>
                </a:cubicBezTo>
                <a:cubicBezTo>
                  <a:pt x="20725" y="1701"/>
                  <a:pt x="20718" y="1700"/>
                  <a:pt x="20714" y="1705"/>
                </a:cubicBezTo>
                <a:close/>
                <a:moveTo>
                  <a:pt x="21175" y="1789"/>
                </a:moveTo>
                <a:cubicBezTo>
                  <a:pt x="21161" y="1789"/>
                  <a:pt x="21150" y="1804"/>
                  <a:pt x="21150" y="1823"/>
                </a:cubicBezTo>
                <a:cubicBezTo>
                  <a:pt x="21150" y="1842"/>
                  <a:pt x="21154" y="1858"/>
                  <a:pt x="21160" y="1858"/>
                </a:cubicBezTo>
                <a:cubicBezTo>
                  <a:pt x="21165" y="1858"/>
                  <a:pt x="21177" y="1842"/>
                  <a:pt x="21185" y="1823"/>
                </a:cubicBezTo>
                <a:cubicBezTo>
                  <a:pt x="21193" y="1804"/>
                  <a:pt x="21188" y="1789"/>
                  <a:pt x="21175" y="1789"/>
                </a:cubicBezTo>
                <a:close/>
                <a:moveTo>
                  <a:pt x="353" y="2384"/>
                </a:moveTo>
                <a:cubicBezTo>
                  <a:pt x="334" y="2386"/>
                  <a:pt x="313" y="2420"/>
                  <a:pt x="281" y="2486"/>
                </a:cubicBezTo>
                <a:lnTo>
                  <a:pt x="229" y="2594"/>
                </a:lnTo>
                <a:lnTo>
                  <a:pt x="282" y="2654"/>
                </a:lnTo>
                <a:cubicBezTo>
                  <a:pt x="329" y="2706"/>
                  <a:pt x="332" y="2721"/>
                  <a:pt x="305" y="2786"/>
                </a:cubicBezTo>
                <a:cubicBezTo>
                  <a:pt x="277" y="2851"/>
                  <a:pt x="280" y="2870"/>
                  <a:pt x="329" y="2947"/>
                </a:cubicBezTo>
                <a:cubicBezTo>
                  <a:pt x="376" y="3020"/>
                  <a:pt x="380" y="3042"/>
                  <a:pt x="354" y="3088"/>
                </a:cubicBezTo>
                <a:cubicBezTo>
                  <a:pt x="329" y="3133"/>
                  <a:pt x="332" y="3156"/>
                  <a:pt x="378" y="3227"/>
                </a:cubicBezTo>
                <a:cubicBezTo>
                  <a:pt x="425" y="3300"/>
                  <a:pt x="428" y="3318"/>
                  <a:pt x="399" y="3370"/>
                </a:cubicBezTo>
                <a:cubicBezTo>
                  <a:pt x="373" y="3416"/>
                  <a:pt x="373" y="3431"/>
                  <a:pt x="396" y="3443"/>
                </a:cubicBezTo>
                <a:cubicBezTo>
                  <a:pt x="429" y="3459"/>
                  <a:pt x="506" y="3688"/>
                  <a:pt x="499" y="3751"/>
                </a:cubicBezTo>
                <a:cubicBezTo>
                  <a:pt x="497" y="3772"/>
                  <a:pt x="513" y="3800"/>
                  <a:pt x="534" y="3812"/>
                </a:cubicBezTo>
                <a:cubicBezTo>
                  <a:pt x="555" y="3824"/>
                  <a:pt x="566" y="3856"/>
                  <a:pt x="559" y="3883"/>
                </a:cubicBezTo>
                <a:cubicBezTo>
                  <a:pt x="543" y="3944"/>
                  <a:pt x="611" y="3985"/>
                  <a:pt x="650" y="3937"/>
                </a:cubicBezTo>
                <a:cubicBezTo>
                  <a:pt x="671" y="3912"/>
                  <a:pt x="687" y="3915"/>
                  <a:pt x="705" y="3947"/>
                </a:cubicBezTo>
                <a:cubicBezTo>
                  <a:pt x="725" y="3981"/>
                  <a:pt x="718" y="4008"/>
                  <a:pt x="680" y="4056"/>
                </a:cubicBezTo>
                <a:lnTo>
                  <a:pt x="630" y="4120"/>
                </a:lnTo>
                <a:lnTo>
                  <a:pt x="696" y="4170"/>
                </a:lnTo>
                <a:cubicBezTo>
                  <a:pt x="742" y="4206"/>
                  <a:pt x="758" y="4238"/>
                  <a:pt x="749" y="4286"/>
                </a:cubicBezTo>
                <a:cubicBezTo>
                  <a:pt x="741" y="4334"/>
                  <a:pt x="748" y="4352"/>
                  <a:pt x="775" y="4345"/>
                </a:cubicBezTo>
                <a:cubicBezTo>
                  <a:pt x="798" y="4339"/>
                  <a:pt x="818" y="4367"/>
                  <a:pt x="826" y="4421"/>
                </a:cubicBezTo>
                <a:cubicBezTo>
                  <a:pt x="837" y="4483"/>
                  <a:pt x="857" y="4507"/>
                  <a:pt x="899" y="4507"/>
                </a:cubicBezTo>
                <a:cubicBezTo>
                  <a:pt x="948" y="4508"/>
                  <a:pt x="958" y="4525"/>
                  <a:pt x="958" y="4610"/>
                </a:cubicBezTo>
                <a:cubicBezTo>
                  <a:pt x="958" y="4690"/>
                  <a:pt x="971" y="4717"/>
                  <a:pt x="1017" y="4733"/>
                </a:cubicBezTo>
                <a:cubicBezTo>
                  <a:pt x="1049" y="4745"/>
                  <a:pt x="1086" y="4786"/>
                  <a:pt x="1100" y="4827"/>
                </a:cubicBezTo>
                <a:cubicBezTo>
                  <a:pt x="1119" y="4882"/>
                  <a:pt x="1135" y="4892"/>
                  <a:pt x="1165" y="4868"/>
                </a:cubicBezTo>
                <a:cubicBezTo>
                  <a:pt x="1196" y="4842"/>
                  <a:pt x="1211" y="4861"/>
                  <a:pt x="1242" y="4956"/>
                </a:cubicBezTo>
                <a:cubicBezTo>
                  <a:pt x="1268" y="5035"/>
                  <a:pt x="1292" y="5069"/>
                  <a:pt x="1315" y="5056"/>
                </a:cubicBezTo>
                <a:cubicBezTo>
                  <a:pt x="1334" y="5046"/>
                  <a:pt x="1372" y="5066"/>
                  <a:pt x="1398" y="5102"/>
                </a:cubicBezTo>
                <a:cubicBezTo>
                  <a:pt x="1425" y="5137"/>
                  <a:pt x="1480" y="5168"/>
                  <a:pt x="1520" y="5171"/>
                </a:cubicBezTo>
                <a:cubicBezTo>
                  <a:pt x="1560" y="5174"/>
                  <a:pt x="1606" y="5202"/>
                  <a:pt x="1622" y="5234"/>
                </a:cubicBezTo>
                <a:cubicBezTo>
                  <a:pt x="1640" y="5270"/>
                  <a:pt x="1657" y="5278"/>
                  <a:pt x="1666" y="5255"/>
                </a:cubicBezTo>
                <a:cubicBezTo>
                  <a:pt x="1693" y="5192"/>
                  <a:pt x="1785" y="5237"/>
                  <a:pt x="1793" y="5317"/>
                </a:cubicBezTo>
                <a:cubicBezTo>
                  <a:pt x="1802" y="5407"/>
                  <a:pt x="1834" y="5413"/>
                  <a:pt x="1865" y="5332"/>
                </a:cubicBezTo>
                <a:cubicBezTo>
                  <a:pt x="1881" y="5289"/>
                  <a:pt x="1877" y="5262"/>
                  <a:pt x="1849" y="5232"/>
                </a:cubicBezTo>
                <a:cubicBezTo>
                  <a:pt x="1820" y="5201"/>
                  <a:pt x="1817" y="5179"/>
                  <a:pt x="1837" y="5144"/>
                </a:cubicBezTo>
                <a:cubicBezTo>
                  <a:pt x="1852" y="5118"/>
                  <a:pt x="1860" y="5035"/>
                  <a:pt x="1855" y="4959"/>
                </a:cubicBezTo>
                <a:cubicBezTo>
                  <a:pt x="1838" y="4705"/>
                  <a:pt x="1846" y="4615"/>
                  <a:pt x="1893" y="4542"/>
                </a:cubicBezTo>
                <a:cubicBezTo>
                  <a:pt x="1950" y="4453"/>
                  <a:pt x="1951" y="4424"/>
                  <a:pt x="1900" y="4370"/>
                </a:cubicBezTo>
                <a:cubicBezTo>
                  <a:pt x="1854" y="4320"/>
                  <a:pt x="1880" y="4234"/>
                  <a:pt x="1933" y="4264"/>
                </a:cubicBezTo>
                <a:cubicBezTo>
                  <a:pt x="1957" y="4277"/>
                  <a:pt x="1964" y="4269"/>
                  <a:pt x="1955" y="4234"/>
                </a:cubicBezTo>
                <a:cubicBezTo>
                  <a:pt x="1947" y="4205"/>
                  <a:pt x="1964" y="4154"/>
                  <a:pt x="1993" y="4118"/>
                </a:cubicBezTo>
                <a:cubicBezTo>
                  <a:pt x="2075" y="4019"/>
                  <a:pt x="2113" y="3906"/>
                  <a:pt x="2081" y="3850"/>
                </a:cubicBezTo>
                <a:cubicBezTo>
                  <a:pt x="2067" y="3825"/>
                  <a:pt x="2058" y="3751"/>
                  <a:pt x="2062" y="3687"/>
                </a:cubicBezTo>
                <a:cubicBezTo>
                  <a:pt x="2068" y="3601"/>
                  <a:pt x="2058" y="3564"/>
                  <a:pt x="2022" y="3536"/>
                </a:cubicBezTo>
                <a:cubicBezTo>
                  <a:pt x="1994" y="3514"/>
                  <a:pt x="1977" y="3470"/>
                  <a:pt x="1980" y="3425"/>
                </a:cubicBezTo>
                <a:cubicBezTo>
                  <a:pt x="1984" y="3376"/>
                  <a:pt x="1975" y="3356"/>
                  <a:pt x="1956" y="3367"/>
                </a:cubicBezTo>
                <a:cubicBezTo>
                  <a:pt x="1915" y="3390"/>
                  <a:pt x="1809" y="3224"/>
                  <a:pt x="1843" y="3193"/>
                </a:cubicBezTo>
                <a:cubicBezTo>
                  <a:pt x="1858" y="3180"/>
                  <a:pt x="1863" y="3154"/>
                  <a:pt x="1855" y="3136"/>
                </a:cubicBezTo>
                <a:cubicBezTo>
                  <a:pt x="1846" y="3114"/>
                  <a:pt x="1830" y="3114"/>
                  <a:pt x="1811" y="3138"/>
                </a:cubicBezTo>
                <a:cubicBezTo>
                  <a:pt x="1789" y="3164"/>
                  <a:pt x="1769" y="3156"/>
                  <a:pt x="1738" y="3105"/>
                </a:cubicBezTo>
                <a:cubicBezTo>
                  <a:pt x="1715" y="3067"/>
                  <a:pt x="1702" y="3025"/>
                  <a:pt x="1711" y="3012"/>
                </a:cubicBezTo>
                <a:cubicBezTo>
                  <a:pt x="1730" y="2984"/>
                  <a:pt x="1540" y="2822"/>
                  <a:pt x="1514" y="2846"/>
                </a:cubicBezTo>
                <a:cubicBezTo>
                  <a:pt x="1504" y="2855"/>
                  <a:pt x="1468" y="2829"/>
                  <a:pt x="1434" y="2790"/>
                </a:cubicBezTo>
                <a:cubicBezTo>
                  <a:pt x="1400" y="2751"/>
                  <a:pt x="1360" y="2730"/>
                  <a:pt x="1346" y="2743"/>
                </a:cubicBezTo>
                <a:cubicBezTo>
                  <a:pt x="1311" y="2775"/>
                  <a:pt x="1229" y="2660"/>
                  <a:pt x="1245" y="2600"/>
                </a:cubicBezTo>
                <a:cubicBezTo>
                  <a:pt x="1255" y="2561"/>
                  <a:pt x="1245" y="2559"/>
                  <a:pt x="1181" y="2592"/>
                </a:cubicBezTo>
                <a:cubicBezTo>
                  <a:pt x="1113" y="2626"/>
                  <a:pt x="1099" y="2622"/>
                  <a:pt x="1066" y="2562"/>
                </a:cubicBezTo>
                <a:cubicBezTo>
                  <a:pt x="1036" y="2508"/>
                  <a:pt x="1018" y="2501"/>
                  <a:pt x="988" y="2529"/>
                </a:cubicBezTo>
                <a:cubicBezTo>
                  <a:pt x="958" y="2557"/>
                  <a:pt x="937" y="2550"/>
                  <a:pt x="901" y="2501"/>
                </a:cubicBezTo>
                <a:cubicBezTo>
                  <a:pt x="874" y="2466"/>
                  <a:pt x="857" y="2426"/>
                  <a:pt x="864" y="2411"/>
                </a:cubicBezTo>
                <a:cubicBezTo>
                  <a:pt x="870" y="2396"/>
                  <a:pt x="849" y="2402"/>
                  <a:pt x="817" y="2424"/>
                </a:cubicBezTo>
                <a:cubicBezTo>
                  <a:pt x="785" y="2446"/>
                  <a:pt x="754" y="2492"/>
                  <a:pt x="748" y="2528"/>
                </a:cubicBezTo>
                <a:cubicBezTo>
                  <a:pt x="734" y="2605"/>
                  <a:pt x="687" y="2590"/>
                  <a:pt x="652" y="2497"/>
                </a:cubicBezTo>
                <a:cubicBezTo>
                  <a:pt x="638" y="2460"/>
                  <a:pt x="624" y="2423"/>
                  <a:pt x="620" y="2415"/>
                </a:cubicBezTo>
                <a:cubicBezTo>
                  <a:pt x="617" y="2407"/>
                  <a:pt x="581" y="2437"/>
                  <a:pt x="540" y="2481"/>
                </a:cubicBezTo>
                <a:lnTo>
                  <a:pt x="465" y="2561"/>
                </a:lnTo>
                <a:lnTo>
                  <a:pt x="419" y="2470"/>
                </a:lnTo>
                <a:cubicBezTo>
                  <a:pt x="390" y="2411"/>
                  <a:pt x="372" y="2382"/>
                  <a:pt x="353" y="2384"/>
                </a:cubicBezTo>
                <a:close/>
                <a:moveTo>
                  <a:pt x="6121" y="2413"/>
                </a:moveTo>
                <a:cubicBezTo>
                  <a:pt x="6117" y="2412"/>
                  <a:pt x="6109" y="2427"/>
                  <a:pt x="6093" y="2457"/>
                </a:cubicBezTo>
                <a:cubicBezTo>
                  <a:pt x="6065" y="2511"/>
                  <a:pt x="6070" y="2531"/>
                  <a:pt x="6129" y="2618"/>
                </a:cubicBezTo>
                <a:cubicBezTo>
                  <a:pt x="6166" y="2673"/>
                  <a:pt x="6215" y="2715"/>
                  <a:pt x="6238" y="2712"/>
                </a:cubicBezTo>
                <a:cubicBezTo>
                  <a:pt x="6278" y="2707"/>
                  <a:pt x="6283" y="2723"/>
                  <a:pt x="6289" y="2878"/>
                </a:cubicBezTo>
                <a:cubicBezTo>
                  <a:pt x="6292" y="2940"/>
                  <a:pt x="6296" y="2939"/>
                  <a:pt x="6351" y="2862"/>
                </a:cubicBezTo>
                <a:cubicBezTo>
                  <a:pt x="6429" y="2756"/>
                  <a:pt x="6431" y="2675"/>
                  <a:pt x="6354" y="2702"/>
                </a:cubicBezTo>
                <a:cubicBezTo>
                  <a:pt x="6301" y="2722"/>
                  <a:pt x="6229" y="2656"/>
                  <a:pt x="6258" y="2613"/>
                </a:cubicBezTo>
                <a:cubicBezTo>
                  <a:pt x="6265" y="2603"/>
                  <a:pt x="6239" y="2577"/>
                  <a:pt x="6199" y="2556"/>
                </a:cubicBezTo>
                <a:cubicBezTo>
                  <a:pt x="6155" y="2534"/>
                  <a:pt x="6126" y="2496"/>
                  <a:pt x="6126" y="2458"/>
                </a:cubicBezTo>
                <a:cubicBezTo>
                  <a:pt x="6126" y="2428"/>
                  <a:pt x="6125" y="2413"/>
                  <a:pt x="6121" y="2413"/>
                </a:cubicBezTo>
                <a:close/>
                <a:moveTo>
                  <a:pt x="6525" y="2897"/>
                </a:moveTo>
                <a:cubicBezTo>
                  <a:pt x="6492" y="2897"/>
                  <a:pt x="6411" y="3000"/>
                  <a:pt x="6411" y="3042"/>
                </a:cubicBezTo>
                <a:cubicBezTo>
                  <a:pt x="6411" y="3094"/>
                  <a:pt x="6487" y="3072"/>
                  <a:pt x="6519" y="3010"/>
                </a:cubicBezTo>
                <a:cubicBezTo>
                  <a:pt x="6559" y="2934"/>
                  <a:pt x="6561" y="2897"/>
                  <a:pt x="6525" y="2897"/>
                </a:cubicBezTo>
                <a:close/>
                <a:moveTo>
                  <a:pt x="21528" y="3660"/>
                </a:moveTo>
                <a:cubicBezTo>
                  <a:pt x="21526" y="3661"/>
                  <a:pt x="21532" y="3674"/>
                  <a:pt x="21546" y="3698"/>
                </a:cubicBezTo>
                <a:cubicBezTo>
                  <a:pt x="21570" y="3744"/>
                  <a:pt x="21569" y="3762"/>
                  <a:pt x="21541" y="3797"/>
                </a:cubicBezTo>
                <a:cubicBezTo>
                  <a:pt x="21512" y="3832"/>
                  <a:pt x="21502" y="3830"/>
                  <a:pt x="21491" y="3787"/>
                </a:cubicBezTo>
                <a:cubicBezTo>
                  <a:pt x="21483" y="3758"/>
                  <a:pt x="21461" y="3725"/>
                  <a:pt x="21442" y="3715"/>
                </a:cubicBezTo>
                <a:cubicBezTo>
                  <a:pt x="21422" y="3703"/>
                  <a:pt x="21413" y="3709"/>
                  <a:pt x="21422" y="3731"/>
                </a:cubicBezTo>
                <a:cubicBezTo>
                  <a:pt x="21446" y="3786"/>
                  <a:pt x="21361" y="3909"/>
                  <a:pt x="21328" y="3869"/>
                </a:cubicBezTo>
                <a:cubicBezTo>
                  <a:pt x="21309" y="3846"/>
                  <a:pt x="21274" y="3861"/>
                  <a:pt x="21219" y="3915"/>
                </a:cubicBezTo>
                <a:cubicBezTo>
                  <a:pt x="21174" y="3959"/>
                  <a:pt x="21124" y="3989"/>
                  <a:pt x="21108" y="3980"/>
                </a:cubicBezTo>
                <a:cubicBezTo>
                  <a:pt x="21067" y="3960"/>
                  <a:pt x="20960" y="4064"/>
                  <a:pt x="20960" y="4124"/>
                </a:cubicBezTo>
                <a:cubicBezTo>
                  <a:pt x="20960" y="4200"/>
                  <a:pt x="20845" y="4295"/>
                  <a:pt x="20808" y="4250"/>
                </a:cubicBezTo>
                <a:cubicBezTo>
                  <a:pt x="20784" y="4221"/>
                  <a:pt x="20773" y="4231"/>
                  <a:pt x="20760" y="4291"/>
                </a:cubicBezTo>
                <a:cubicBezTo>
                  <a:pt x="20750" y="4334"/>
                  <a:pt x="20741" y="4393"/>
                  <a:pt x="20739" y="4421"/>
                </a:cubicBezTo>
                <a:cubicBezTo>
                  <a:pt x="20737" y="4450"/>
                  <a:pt x="20718" y="4471"/>
                  <a:pt x="20697" y="4469"/>
                </a:cubicBezTo>
                <a:cubicBezTo>
                  <a:pt x="20676" y="4467"/>
                  <a:pt x="20660" y="4490"/>
                  <a:pt x="20662" y="4521"/>
                </a:cubicBezTo>
                <a:cubicBezTo>
                  <a:pt x="20663" y="4560"/>
                  <a:pt x="20648" y="4575"/>
                  <a:pt x="20611" y="4569"/>
                </a:cubicBezTo>
                <a:cubicBezTo>
                  <a:pt x="20554" y="4560"/>
                  <a:pt x="20540" y="4625"/>
                  <a:pt x="20585" y="4692"/>
                </a:cubicBezTo>
                <a:cubicBezTo>
                  <a:pt x="20606" y="4722"/>
                  <a:pt x="20604" y="4736"/>
                  <a:pt x="20573" y="4753"/>
                </a:cubicBezTo>
                <a:cubicBezTo>
                  <a:pt x="20552" y="4765"/>
                  <a:pt x="20519" y="4767"/>
                  <a:pt x="20500" y="4756"/>
                </a:cubicBezTo>
                <a:cubicBezTo>
                  <a:pt x="20477" y="4743"/>
                  <a:pt x="20471" y="4754"/>
                  <a:pt x="20479" y="4787"/>
                </a:cubicBezTo>
                <a:cubicBezTo>
                  <a:pt x="20487" y="4819"/>
                  <a:pt x="20469" y="4850"/>
                  <a:pt x="20430" y="4871"/>
                </a:cubicBezTo>
                <a:cubicBezTo>
                  <a:pt x="20354" y="4913"/>
                  <a:pt x="20350" y="5002"/>
                  <a:pt x="20422" y="5017"/>
                </a:cubicBezTo>
                <a:cubicBezTo>
                  <a:pt x="20464" y="5026"/>
                  <a:pt x="20474" y="5047"/>
                  <a:pt x="20468" y="5121"/>
                </a:cubicBezTo>
                <a:cubicBezTo>
                  <a:pt x="20463" y="5187"/>
                  <a:pt x="20475" y="5225"/>
                  <a:pt x="20511" y="5253"/>
                </a:cubicBezTo>
                <a:cubicBezTo>
                  <a:pt x="20538" y="5275"/>
                  <a:pt x="20558" y="5318"/>
                  <a:pt x="20556" y="5351"/>
                </a:cubicBezTo>
                <a:cubicBezTo>
                  <a:pt x="20553" y="5383"/>
                  <a:pt x="20559" y="5438"/>
                  <a:pt x="20570" y="5474"/>
                </a:cubicBezTo>
                <a:cubicBezTo>
                  <a:pt x="20581" y="5512"/>
                  <a:pt x="20579" y="5565"/>
                  <a:pt x="20563" y="5601"/>
                </a:cubicBezTo>
                <a:cubicBezTo>
                  <a:pt x="20558" y="5613"/>
                  <a:pt x="20559" y="5621"/>
                  <a:pt x="20557" y="5630"/>
                </a:cubicBezTo>
                <a:cubicBezTo>
                  <a:pt x="20558" y="5632"/>
                  <a:pt x="20557" y="5633"/>
                  <a:pt x="20558" y="5635"/>
                </a:cubicBezTo>
                <a:cubicBezTo>
                  <a:pt x="20564" y="5653"/>
                  <a:pt x="20569" y="5671"/>
                  <a:pt x="20569" y="5686"/>
                </a:cubicBezTo>
                <a:cubicBezTo>
                  <a:pt x="20574" y="5693"/>
                  <a:pt x="20575" y="5700"/>
                  <a:pt x="20583" y="5709"/>
                </a:cubicBezTo>
                <a:cubicBezTo>
                  <a:pt x="20625" y="5750"/>
                  <a:pt x="20628" y="5776"/>
                  <a:pt x="20609" y="5922"/>
                </a:cubicBezTo>
                <a:cubicBezTo>
                  <a:pt x="20597" y="6013"/>
                  <a:pt x="20596" y="6094"/>
                  <a:pt x="20606" y="6103"/>
                </a:cubicBezTo>
                <a:cubicBezTo>
                  <a:pt x="20639" y="6133"/>
                  <a:pt x="20616" y="6230"/>
                  <a:pt x="20557" y="6299"/>
                </a:cubicBezTo>
                <a:cubicBezTo>
                  <a:pt x="20503" y="6363"/>
                  <a:pt x="20501" y="6366"/>
                  <a:pt x="20550" y="6346"/>
                </a:cubicBezTo>
                <a:cubicBezTo>
                  <a:pt x="20578" y="6334"/>
                  <a:pt x="20608" y="6340"/>
                  <a:pt x="20617" y="6361"/>
                </a:cubicBezTo>
                <a:cubicBezTo>
                  <a:pt x="20625" y="6381"/>
                  <a:pt x="20641" y="6390"/>
                  <a:pt x="20653" y="6380"/>
                </a:cubicBezTo>
                <a:cubicBezTo>
                  <a:pt x="20664" y="6370"/>
                  <a:pt x="20679" y="6375"/>
                  <a:pt x="20686" y="6391"/>
                </a:cubicBezTo>
                <a:cubicBezTo>
                  <a:pt x="20706" y="6439"/>
                  <a:pt x="20821" y="6394"/>
                  <a:pt x="20836" y="6332"/>
                </a:cubicBezTo>
                <a:cubicBezTo>
                  <a:pt x="20864" y="6216"/>
                  <a:pt x="20891" y="6188"/>
                  <a:pt x="20942" y="6228"/>
                </a:cubicBezTo>
                <a:cubicBezTo>
                  <a:pt x="20980" y="6257"/>
                  <a:pt x="21003" y="6250"/>
                  <a:pt x="21055" y="6193"/>
                </a:cubicBezTo>
                <a:cubicBezTo>
                  <a:pt x="21113" y="6131"/>
                  <a:pt x="21126" y="6128"/>
                  <a:pt x="21151" y="6173"/>
                </a:cubicBezTo>
                <a:cubicBezTo>
                  <a:pt x="21177" y="6219"/>
                  <a:pt x="21186" y="6218"/>
                  <a:pt x="21224" y="6167"/>
                </a:cubicBezTo>
                <a:cubicBezTo>
                  <a:pt x="21249" y="6135"/>
                  <a:pt x="21268" y="6120"/>
                  <a:pt x="21268" y="6134"/>
                </a:cubicBezTo>
                <a:cubicBezTo>
                  <a:pt x="21268" y="6147"/>
                  <a:pt x="21305" y="6116"/>
                  <a:pt x="21351" y="6066"/>
                </a:cubicBezTo>
                <a:cubicBezTo>
                  <a:pt x="21396" y="6015"/>
                  <a:pt x="21433" y="5985"/>
                  <a:pt x="21433" y="6000"/>
                </a:cubicBezTo>
                <a:cubicBezTo>
                  <a:pt x="21433" y="6016"/>
                  <a:pt x="21447" y="6001"/>
                  <a:pt x="21464" y="5967"/>
                </a:cubicBezTo>
                <a:cubicBezTo>
                  <a:pt x="21481" y="5933"/>
                  <a:pt x="21516" y="5911"/>
                  <a:pt x="21541" y="5917"/>
                </a:cubicBezTo>
                <a:cubicBezTo>
                  <a:pt x="21586" y="5929"/>
                  <a:pt x="21587" y="5897"/>
                  <a:pt x="21593" y="4833"/>
                </a:cubicBezTo>
                <a:cubicBezTo>
                  <a:pt x="21599" y="3822"/>
                  <a:pt x="21596" y="3734"/>
                  <a:pt x="21558" y="3690"/>
                </a:cubicBezTo>
                <a:cubicBezTo>
                  <a:pt x="21539" y="3668"/>
                  <a:pt x="21530" y="3658"/>
                  <a:pt x="21528" y="3660"/>
                </a:cubicBezTo>
                <a:close/>
                <a:moveTo>
                  <a:pt x="666" y="5569"/>
                </a:moveTo>
                <a:cubicBezTo>
                  <a:pt x="652" y="5570"/>
                  <a:pt x="628" y="5592"/>
                  <a:pt x="591" y="5635"/>
                </a:cubicBezTo>
                <a:cubicBezTo>
                  <a:pt x="558" y="5672"/>
                  <a:pt x="515" y="5703"/>
                  <a:pt x="495" y="5703"/>
                </a:cubicBezTo>
                <a:cubicBezTo>
                  <a:pt x="474" y="5703"/>
                  <a:pt x="432" y="5743"/>
                  <a:pt x="401" y="5790"/>
                </a:cubicBezTo>
                <a:cubicBezTo>
                  <a:pt x="358" y="5857"/>
                  <a:pt x="340" y="5867"/>
                  <a:pt x="314" y="5837"/>
                </a:cubicBezTo>
                <a:cubicBezTo>
                  <a:pt x="287" y="5804"/>
                  <a:pt x="293" y="5780"/>
                  <a:pt x="348" y="5696"/>
                </a:cubicBezTo>
                <a:cubicBezTo>
                  <a:pt x="401" y="5614"/>
                  <a:pt x="404" y="5600"/>
                  <a:pt x="366" y="5620"/>
                </a:cubicBezTo>
                <a:cubicBezTo>
                  <a:pt x="293" y="5658"/>
                  <a:pt x="70" y="5910"/>
                  <a:pt x="70" y="5954"/>
                </a:cubicBezTo>
                <a:cubicBezTo>
                  <a:pt x="70" y="5976"/>
                  <a:pt x="52" y="6024"/>
                  <a:pt x="29" y="6061"/>
                </a:cubicBezTo>
                <a:cubicBezTo>
                  <a:pt x="9" y="6094"/>
                  <a:pt x="-1" y="6110"/>
                  <a:pt x="0" y="6116"/>
                </a:cubicBezTo>
                <a:cubicBezTo>
                  <a:pt x="1" y="6122"/>
                  <a:pt x="13" y="6118"/>
                  <a:pt x="37" y="6107"/>
                </a:cubicBezTo>
                <a:cubicBezTo>
                  <a:pt x="97" y="6080"/>
                  <a:pt x="149" y="6154"/>
                  <a:pt x="127" y="6237"/>
                </a:cubicBezTo>
                <a:cubicBezTo>
                  <a:pt x="111" y="6299"/>
                  <a:pt x="135" y="6308"/>
                  <a:pt x="187" y="6260"/>
                </a:cubicBezTo>
                <a:cubicBezTo>
                  <a:pt x="239" y="6212"/>
                  <a:pt x="305" y="6278"/>
                  <a:pt x="290" y="6362"/>
                </a:cubicBezTo>
                <a:cubicBezTo>
                  <a:pt x="276" y="6441"/>
                  <a:pt x="290" y="6448"/>
                  <a:pt x="356" y="6396"/>
                </a:cubicBezTo>
                <a:cubicBezTo>
                  <a:pt x="395" y="6365"/>
                  <a:pt x="405" y="6373"/>
                  <a:pt x="425" y="6449"/>
                </a:cubicBezTo>
                <a:cubicBezTo>
                  <a:pt x="445" y="6525"/>
                  <a:pt x="461" y="6538"/>
                  <a:pt x="526" y="6529"/>
                </a:cubicBezTo>
                <a:cubicBezTo>
                  <a:pt x="590" y="6520"/>
                  <a:pt x="604" y="6531"/>
                  <a:pt x="610" y="6596"/>
                </a:cubicBezTo>
                <a:cubicBezTo>
                  <a:pt x="619" y="6688"/>
                  <a:pt x="634" y="6692"/>
                  <a:pt x="701" y="6623"/>
                </a:cubicBezTo>
                <a:cubicBezTo>
                  <a:pt x="743" y="6580"/>
                  <a:pt x="756" y="6580"/>
                  <a:pt x="778" y="6619"/>
                </a:cubicBezTo>
                <a:cubicBezTo>
                  <a:pt x="792" y="6645"/>
                  <a:pt x="798" y="6692"/>
                  <a:pt x="790" y="6724"/>
                </a:cubicBezTo>
                <a:cubicBezTo>
                  <a:pt x="777" y="6773"/>
                  <a:pt x="785" y="6777"/>
                  <a:pt x="842" y="6757"/>
                </a:cubicBezTo>
                <a:cubicBezTo>
                  <a:pt x="879" y="6744"/>
                  <a:pt x="930" y="6719"/>
                  <a:pt x="953" y="6701"/>
                </a:cubicBezTo>
                <a:cubicBezTo>
                  <a:pt x="987" y="6676"/>
                  <a:pt x="999" y="6684"/>
                  <a:pt x="1009" y="6741"/>
                </a:cubicBezTo>
                <a:cubicBezTo>
                  <a:pt x="1024" y="6824"/>
                  <a:pt x="1039" y="6828"/>
                  <a:pt x="1123" y="6772"/>
                </a:cubicBezTo>
                <a:cubicBezTo>
                  <a:pt x="1176" y="6736"/>
                  <a:pt x="1191" y="6740"/>
                  <a:pt x="1235" y="6805"/>
                </a:cubicBezTo>
                <a:cubicBezTo>
                  <a:pt x="1263" y="6846"/>
                  <a:pt x="1297" y="6868"/>
                  <a:pt x="1311" y="6854"/>
                </a:cubicBezTo>
                <a:cubicBezTo>
                  <a:pt x="1325" y="6839"/>
                  <a:pt x="1387" y="6768"/>
                  <a:pt x="1449" y="6695"/>
                </a:cubicBezTo>
                <a:cubicBezTo>
                  <a:pt x="1545" y="6583"/>
                  <a:pt x="1568" y="6570"/>
                  <a:pt x="1599" y="6609"/>
                </a:cubicBezTo>
                <a:cubicBezTo>
                  <a:pt x="1632" y="6649"/>
                  <a:pt x="1631" y="6659"/>
                  <a:pt x="1584" y="6716"/>
                </a:cubicBezTo>
                <a:cubicBezTo>
                  <a:pt x="1555" y="6750"/>
                  <a:pt x="1535" y="6787"/>
                  <a:pt x="1541" y="6795"/>
                </a:cubicBezTo>
                <a:cubicBezTo>
                  <a:pt x="1546" y="6804"/>
                  <a:pt x="1602" y="6743"/>
                  <a:pt x="1663" y="6661"/>
                </a:cubicBezTo>
                <a:cubicBezTo>
                  <a:pt x="1773" y="6512"/>
                  <a:pt x="1774" y="6511"/>
                  <a:pt x="1727" y="6449"/>
                </a:cubicBezTo>
                <a:cubicBezTo>
                  <a:pt x="1697" y="6409"/>
                  <a:pt x="1684" y="6361"/>
                  <a:pt x="1692" y="6322"/>
                </a:cubicBezTo>
                <a:cubicBezTo>
                  <a:pt x="1703" y="6272"/>
                  <a:pt x="1693" y="6258"/>
                  <a:pt x="1646" y="6258"/>
                </a:cubicBezTo>
                <a:cubicBezTo>
                  <a:pt x="1612" y="6258"/>
                  <a:pt x="1571" y="6225"/>
                  <a:pt x="1549" y="6180"/>
                </a:cubicBezTo>
                <a:cubicBezTo>
                  <a:pt x="1514" y="6108"/>
                  <a:pt x="1509" y="6107"/>
                  <a:pt x="1488" y="6163"/>
                </a:cubicBezTo>
                <a:cubicBezTo>
                  <a:pt x="1460" y="6233"/>
                  <a:pt x="1416" y="6241"/>
                  <a:pt x="1377" y="6184"/>
                </a:cubicBezTo>
                <a:cubicBezTo>
                  <a:pt x="1357" y="6155"/>
                  <a:pt x="1361" y="6122"/>
                  <a:pt x="1391" y="6055"/>
                </a:cubicBezTo>
                <a:cubicBezTo>
                  <a:pt x="1429" y="5969"/>
                  <a:pt x="1429" y="5968"/>
                  <a:pt x="1383" y="5995"/>
                </a:cubicBezTo>
                <a:cubicBezTo>
                  <a:pt x="1282" y="6056"/>
                  <a:pt x="1254" y="6057"/>
                  <a:pt x="1239" y="6002"/>
                </a:cubicBezTo>
                <a:cubicBezTo>
                  <a:pt x="1231" y="5971"/>
                  <a:pt x="1236" y="5925"/>
                  <a:pt x="1251" y="5899"/>
                </a:cubicBezTo>
                <a:cubicBezTo>
                  <a:pt x="1291" y="5828"/>
                  <a:pt x="1199" y="5801"/>
                  <a:pt x="1136" y="5866"/>
                </a:cubicBezTo>
                <a:cubicBezTo>
                  <a:pt x="1108" y="5894"/>
                  <a:pt x="1068" y="5908"/>
                  <a:pt x="1047" y="5897"/>
                </a:cubicBezTo>
                <a:cubicBezTo>
                  <a:pt x="1014" y="5878"/>
                  <a:pt x="1015" y="5868"/>
                  <a:pt x="1053" y="5806"/>
                </a:cubicBezTo>
                <a:cubicBezTo>
                  <a:pt x="1125" y="5690"/>
                  <a:pt x="1067" y="5672"/>
                  <a:pt x="966" y="5779"/>
                </a:cubicBezTo>
                <a:cubicBezTo>
                  <a:pt x="945" y="5801"/>
                  <a:pt x="908" y="5807"/>
                  <a:pt x="884" y="5793"/>
                </a:cubicBezTo>
                <a:cubicBezTo>
                  <a:pt x="844" y="5770"/>
                  <a:pt x="843" y="5765"/>
                  <a:pt x="877" y="5728"/>
                </a:cubicBezTo>
                <a:cubicBezTo>
                  <a:pt x="951" y="5647"/>
                  <a:pt x="901" y="5605"/>
                  <a:pt x="809" y="5670"/>
                </a:cubicBezTo>
                <a:cubicBezTo>
                  <a:pt x="711" y="5739"/>
                  <a:pt x="686" y="5731"/>
                  <a:pt x="686" y="5632"/>
                </a:cubicBezTo>
                <a:cubicBezTo>
                  <a:pt x="686" y="5590"/>
                  <a:pt x="680" y="5569"/>
                  <a:pt x="666" y="5569"/>
                </a:cubicBezTo>
                <a:close/>
                <a:moveTo>
                  <a:pt x="21569" y="6951"/>
                </a:moveTo>
                <a:cubicBezTo>
                  <a:pt x="21553" y="6951"/>
                  <a:pt x="21526" y="6981"/>
                  <a:pt x="21510" y="7019"/>
                </a:cubicBezTo>
                <a:cubicBezTo>
                  <a:pt x="21493" y="7059"/>
                  <a:pt x="21467" y="7080"/>
                  <a:pt x="21445" y="7068"/>
                </a:cubicBezTo>
                <a:cubicBezTo>
                  <a:pt x="21426" y="7057"/>
                  <a:pt x="21393" y="7066"/>
                  <a:pt x="21374" y="7089"/>
                </a:cubicBezTo>
                <a:cubicBezTo>
                  <a:pt x="21355" y="7113"/>
                  <a:pt x="21323" y="7123"/>
                  <a:pt x="21303" y="7112"/>
                </a:cubicBezTo>
                <a:cubicBezTo>
                  <a:pt x="21283" y="7101"/>
                  <a:pt x="21268" y="7108"/>
                  <a:pt x="21268" y="7128"/>
                </a:cubicBezTo>
                <a:cubicBezTo>
                  <a:pt x="21268" y="7148"/>
                  <a:pt x="21230" y="7233"/>
                  <a:pt x="21183" y="7317"/>
                </a:cubicBezTo>
                <a:cubicBezTo>
                  <a:pt x="21110" y="7447"/>
                  <a:pt x="21090" y="7464"/>
                  <a:pt x="21050" y="7433"/>
                </a:cubicBezTo>
                <a:cubicBezTo>
                  <a:pt x="21012" y="7403"/>
                  <a:pt x="20994" y="7413"/>
                  <a:pt x="20947" y="7487"/>
                </a:cubicBezTo>
                <a:cubicBezTo>
                  <a:pt x="20893" y="7572"/>
                  <a:pt x="20892" y="7584"/>
                  <a:pt x="20926" y="7660"/>
                </a:cubicBezTo>
                <a:cubicBezTo>
                  <a:pt x="20946" y="7706"/>
                  <a:pt x="20980" y="7752"/>
                  <a:pt x="21001" y="7763"/>
                </a:cubicBezTo>
                <a:cubicBezTo>
                  <a:pt x="21021" y="7775"/>
                  <a:pt x="21031" y="7794"/>
                  <a:pt x="21023" y="7807"/>
                </a:cubicBezTo>
                <a:cubicBezTo>
                  <a:pt x="20999" y="7841"/>
                  <a:pt x="21055" y="7919"/>
                  <a:pt x="21090" y="7900"/>
                </a:cubicBezTo>
                <a:cubicBezTo>
                  <a:pt x="21107" y="7890"/>
                  <a:pt x="21129" y="7900"/>
                  <a:pt x="21138" y="7921"/>
                </a:cubicBezTo>
                <a:cubicBezTo>
                  <a:pt x="21149" y="7949"/>
                  <a:pt x="21171" y="7943"/>
                  <a:pt x="21212" y="7904"/>
                </a:cubicBezTo>
                <a:cubicBezTo>
                  <a:pt x="21244" y="7874"/>
                  <a:pt x="21280" y="7858"/>
                  <a:pt x="21293" y="7870"/>
                </a:cubicBezTo>
                <a:cubicBezTo>
                  <a:pt x="21306" y="7882"/>
                  <a:pt x="21344" y="7866"/>
                  <a:pt x="21377" y="7834"/>
                </a:cubicBezTo>
                <a:cubicBezTo>
                  <a:pt x="21434" y="7779"/>
                  <a:pt x="21438" y="7781"/>
                  <a:pt x="21450" y="7850"/>
                </a:cubicBezTo>
                <a:cubicBezTo>
                  <a:pt x="21459" y="7903"/>
                  <a:pt x="21471" y="7913"/>
                  <a:pt x="21492" y="7887"/>
                </a:cubicBezTo>
                <a:cubicBezTo>
                  <a:pt x="21509" y="7867"/>
                  <a:pt x="21539" y="7861"/>
                  <a:pt x="21561" y="7873"/>
                </a:cubicBezTo>
                <a:cubicBezTo>
                  <a:pt x="21590" y="7889"/>
                  <a:pt x="21596" y="7808"/>
                  <a:pt x="21597" y="7526"/>
                </a:cubicBezTo>
                <a:cubicBezTo>
                  <a:pt x="21597" y="7447"/>
                  <a:pt x="21597" y="7390"/>
                  <a:pt x="21597" y="7313"/>
                </a:cubicBezTo>
                <a:cubicBezTo>
                  <a:pt x="21595" y="7068"/>
                  <a:pt x="21588" y="6951"/>
                  <a:pt x="21569" y="6951"/>
                </a:cubicBezTo>
                <a:close/>
                <a:moveTo>
                  <a:pt x="7810" y="7263"/>
                </a:moveTo>
                <a:cubicBezTo>
                  <a:pt x="7786" y="7263"/>
                  <a:pt x="7712" y="7454"/>
                  <a:pt x="7712" y="7518"/>
                </a:cubicBezTo>
                <a:cubicBezTo>
                  <a:pt x="7712" y="7576"/>
                  <a:pt x="7800" y="7428"/>
                  <a:pt x="7817" y="7340"/>
                </a:cubicBezTo>
                <a:cubicBezTo>
                  <a:pt x="7826" y="7296"/>
                  <a:pt x="7824" y="7263"/>
                  <a:pt x="7810" y="7263"/>
                </a:cubicBezTo>
                <a:close/>
                <a:moveTo>
                  <a:pt x="7801" y="7650"/>
                </a:moveTo>
                <a:cubicBezTo>
                  <a:pt x="7769" y="7657"/>
                  <a:pt x="7739" y="7697"/>
                  <a:pt x="7726" y="7754"/>
                </a:cubicBezTo>
                <a:cubicBezTo>
                  <a:pt x="7707" y="7833"/>
                  <a:pt x="7712" y="7859"/>
                  <a:pt x="7760" y="7916"/>
                </a:cubicBezTo>
                <a:cubicBezTo>
                  <a:pt x="7802" y="7966"/>
                  <a:pt x="7811" y="7994"/>
                  <a:pt x="7792" y="8030"/>
                </a:cubicBezTo>
                <a:cubicBezTo>
                  <a:pt x="7778" y="8056"/>
                  <a:pt x="7760" y="8105"/>
                  <a:pt x="7752" y="8139"/>
                </a:cubicBezTo>
                <a:cubicBezTo>
                  <a:pt x="7739" y="8190"/>
                  <a:pt x="7744" y="8194"/>
                  <a:pt x="7780" y="8166"/>
                </a:cubicBezTo>
                <a:cubicBezTo>
                  <a:pt x="7804" y="8147"/>
                  <a:pt x="7840" y="8095"/>
                  <a:pt x="7859" y="8051"/>
                </a:cubicBezTo>
                <a:cubicBezTo>
                  <a:pt x="7894" y="7974"/>
                  <a:pt x="7893" y="7967"/>
                  <a:pt x="7824" y="7909"/>
                </a:cubicBezTo>
                <a:lnTo>
                  <a:pt x="7753" y="7850"/>
                </a:lnTo>
                <a:lnTo>
                  <a:pt x="7803" y="7780"/>
                </a:lnTo>
                <a:cubicBezTo>
                  <a:pt x="7868" y="7691"/>
                  <a:pt x="7868" y="7636"/>
                  <a:pt x="7801" y="7650"/>
                </a:cubicBezTo>
                <a:close/>
                <a:moveTo>
                  <a:pt x="1348" y="7911"/>
                </a:moveTo>
                <a:cubicBezTo>
                  <a:pt x="1329" y="7918"/>
                  <a:pt x="1306" y="7943"/>
                  <a:pt x="1264" y="7991"/>
                </a:cubicBezTo>
                <a:cubicBezTo>
                  <a:pt x="1203" y="8062"/>
                  <a:pt x="1160" y="8087"/>
                  <a:pt x="1123" y="8074"/>
                </a:cubicBezTo>
                <a:cubicBezTo>
                  <a:pt x="1087" y="8060"/>
                  <a:pt x="1066" y="8073"/>
                  <a:pt x="1056" y="8112"/>
                </a:cubicBezTo>
                <a:cubicBezTo>
                  <a:pt x="1037" y="8185"/>
                  <a:pt x="993" y="8146"/>
                  <a:pt x="993" y="8057"/>
                </a:cubicBezTo>
                <a:cubicBezTo>
                  <a:pt x="993" y="8018"/>
                  <a:pt x="1016" y="7975"/>
                  <a:pt x="1046" y="7957"/>
                </a:cubicBezTo>
                <a:cubicBezTo>
                  <a:pt x="1081" y="7937"/>
                  <a:pt x="1087" y="7925"/>
                  <a:pt x="1062" y="7923"/>
                </a:cubicBezTo>
                <a:cubicBezTo>
                  <a:pt x="1041" y="7922"/>
                  <a:pt x="1006" y="7951"/>
                  <a:pt x="983" y="7987"/>
                </a:cubicBezTo>
                <a:cubicBezTo>
                  <a:pt x="924" y="8084"/>
                  <a:pt x="854" y="8100"/>
                  <a:pt x="822" y="8025"/>
                </a:cubicBezTo>
                <a:cubicBezTo>
                  <a:pt x="797" y="7965"/>
                  <a:pt x="789" y="7967"/>
                  <a:pt x="681" y="8052"/>
                </a:cubicBezTo>
                <a:cubicBezTo>
                  <a:pt x="618" y="8102"/>
                  <a:pt x="562" y="8168"/>
                  <a:pt x="555" y="8198"/>
                </a:cubicBezTo>
                <a:cubicBezTo>
                  <a:pt x="535" y="8293"/>
                  <a:pt x="380" y="8519"/>
                  <a:pt x="348" y="8502"/>
                </a:cubicBezTo>
                <a:cubicBezTo>
                  <a:pt x="330" y="8491"/>
                  <a:pt x="317" y="8516"/>
                  <a:pt x="315" y="8566"/>
                </a:cubicBezTo>
                <a:cubicBezTo>
                  <a:pt x="313" y="8611"/>
                  <a:pt x="320" y="8641"/>
                  <a:pt x="329" y="8632"/>
                </a:cubicBezTo>
                <a:cubicBezTo>
                  <a:pt x="356" y="8608"/>
                  <a:pt x="452" y="8718"/>
                  <a:pt x="437" y="8755"/>
                </a:cubicBezTo>
                <a:cubicBezTo>
                  <a:pt x="429" y="8773"/>
                  <a:pt x="442" y="8783"/>
                  <a:pt x="465" y="8778"/>
                </a:cubicBezTo>
                <a:cubicBezTo>
                  <a:pt x="489" y="8774"/>
                  <a:pt x="508" y="8781"/>
                  <a:pt x="508" y="8793"/>
                </a:cubicBezTo>
                <a:cubicBezTo>
                  <a:pt x="508" y="8854"/>
                  <a:pt x="598" y="8951"/>
                  <a:pt x="640" y="8935"/>
                </a:cubicBezTo>
                <a:cubicBezTo>
                  <a:pt x="694" y="8914"/>
                  <a:pt x="764" y="8988"/>
                  <a:pt x="748" y="9049"/>
                </a:cubicBezTo>
                <a:cubicBezTo>
                  <a:pt x="738" y="9085"/>
                  <a:pt x="785" y="9128"/>
                  <a:pt x="857" y="9147"/>
                </a:cubicBezTo>
                <a:cubicBezTo>
                  <a:pt x="867" y="9149"/>
                  <a:pt x="912" y="9195"/>
                  <a:pt x="957" y="9247"/>
                </a:cubicBezTo>
                <a:cubicBezTo>
                  <a:pt x="1027" y="9329"/>
                  <a:pt x="1053" y="9340"/>
                  <a:pt x="1134" y="9321"/>
                </a:cubicBezTo>
                <a:cubicBezTo>
                  <a:pt x="1209" y="9303"/>
                  <a:pt x="1232" y="9310"/>
                  <a:pt x="1243" y="9354"/>
                </a:cubicBezTo>
                <a:cubicBezTo>
                  <a:pt x="1252" y="9385"/>
                  <a:pt x="1281" y="9411"/>
                  <a:pt x="1310" y="9411"/>
                </a:cubicBezTo>
                <a:cubicBezTo>
                  <a:pt x="1339" y="9411"/>
                  <a:pt x="1383" y="9434"/>
                  <a:pt x="1408" y="9462"/>
                </a:cubicBezTo>
                <a:cubicBezTo>
                  <a:pt x="1464" y="9523"/>
                  <a:pt x="1494" y="9527"/>
                  <a:pt x="1568" y="9477"/>
                </a:cubicBezTo>
                <a:cubicBezTo>
                  <a:pt x="1611" y="9449"/>
                  <a:pt x="1639" y="9449"/>
                  <a:pt x="1677" y="9479"/>
                </a:cubicBezTo>
                <a:cubicBezTo>
                  <a:pt x="1711" y="9506"/>
                  <a:pt x="1739" y="9508"/>
                  <a:pt x="1758" y="9487"/>
                </a:cubicBezTo>
                <a:cubicBezTo>
                  <a:pt x="1824" y="9408"/>
                  <a:pt x="1968" y="9307"/>
                  <a:pt x="1988" y="9325"/>
                </a:cubicBezTo>
                <a:cubicBezTo>
                  <a:pt x="2000" y="9336"/>
                  <a:pt x="2010" y="9370"/>
                  <a:pt x="2010" y="9399"/>
                </a:cubicBezTo>
                <a:cubicBezTo>
                  <a:pt x="2010" y="9462"/>
                  <a:pt x="2217" y="9251"/>
                  <a:pt x="2329" y="9074"/>
                </a:cubicBezTo>
                <a:cubicBezTo>
                  <a:pt x="2454" y="8879"/>
                  <a:pt x="2537" y="8717"/>
                  <a:pt x="2502" y="8736"/>
                </a:cubicBezTo>
                <a:cubicBezTo>
                  <a:pt x="2483" y="8747"/>
                  <a:pt x="2453" y="8731"/>
                  <a:pt x="2436" y="8700"/>
                </a:cubicBezTo>
                <a:cubicBezTo>
                  <a:pt x="2409" y="8653"/>
                  <a:pt x="2418" y="8626"/>
                  <a:pt x="2496" y="8509"/>
                </a:cubicBezTo>
                <a:cubicBezTo>
                  <a:pt x="2596" y="8359"/>
                  <a:pt x="2592" y="8284"/>
                  <a:pt x="2489" y="8394"/>
                </a:cubicBezTo>
                <a:cubicBezTo>
                  <a:pt x="2389" y="8502"/>
                  <a:pt x="2315" y="8519"/>
                  <a:pt x="2301" y="8438"/>
                </a:cubicBezTo>
                <a:cubicBezTo>
                  <a:pt x="2287" y="8359"/>
                  <a:pt x="2289" y="8360"/>
                  <a:pt x="2213" y="8411"/>
                </a:cubicBezTo>
                <a:cubicBezTo>
                  <a:pt x="2163" y="8444"/>
                  <a:pt x="2145" y="8442"/>
                  <a:pt x="2109" y="8394"/>
                </a:cubicBezTo>
                <a:cubicBezTo>
                  <a:pt x="2060" y="8329"/>
                  <a:pt x="1997" y="8320"/>
                  <a:pt x="1974" y="8374"/>
                </a:cubicBezTo>
                <a:cubicBezTo>
                  <a:pt x="1955" y="8418"/>
                  <a:pt x="1892" y="8350"/>
                  <a:pt x="1892" y="8285"/>
                </a:cubicBezTo>
                <a:cubicBezTo>
                  <a:pt x="1892" y="8261"/>
                  <a:pt x="1859" y="8231"/>
                  <a:pt x="1819" y="8220"/>
                </a:cubicBezTo>
                <a:cubicBezTo>
                  <a:pt x="1774" y="8207"/>
                  <a:pt x="1741" y="8173"/>
                  <a:pt x="1734" y="8132"/>
                </a:cubicBezTo>
                <a:cubicBezTo>
                  <a:pt x="1722" y="8067"/>
                  <a:pt x="1721" y="8067"/>
                  <a:pt x="1644" y="8132"/>
                </a:cubicBezTo>
                <a:cubicBezTo>
                  <a:pt x="1582" y="8187"/>
                  <a:pt x="1562" y="8190"/>
                  <a:pt x="1542" y="8154"/>
                </a:cubicBezTo>
                <a:cubicBezTo>
                  <a:pt x="1525" y="8125"/>
                  <a:pt x="1524" y="8091"/>
                  <a:pt x="1538" y="8058"/>
                </a:cubicBezTo>
                <a:cubicBezTo>
                  <a:pt x="1572" y="7981"/>
                  <a:pt x="1565" y="7961"/>
                  <a:pt x="1514" y="7980"/>
                </a:cubicBezTo>
                <a:cubicBezTo>
                  <a:pt x="1488" y="7990"/>
                  <a:pt x="1441" y="7974"/>
                  <a:pt x="1409" y="7944"/>
                </a:cubicBezTo>
                <a:cubicBezTo>
                  <a:pt x="1382" y="7918"/>
                  <a:pt x="1367" y="7905"/>
                  <a:pt x="1348" y="7911"/>
                </a:cubicBezTo>
                <a:close/>
                <a:moveTo>
                  <a:pt x="7864" y="8234"/>
                </a:moveTo>
                <a:cubicBezTo>
                  <a:pt x="7846" y="8235"/>
                  <a:pt x="7830" y="8250"/>
                  <a:pt x="7830" y="8276"/>
                </a:cubicBezTo>
                <a:cubicBezTo>
                  <a:pt x="7830" y="8300"/>
                  <a:pt x="7815" y="8362"/>
                  <a:pt x="7797" y="8413"/>
                </a:cubicBezTo>
                <a:cubicBezTo>
                  <a:pt x="7767" y="8496"/>
                  <a:pt x="7768" y="8512"/>
                  <a:pt x="7806" y="8562"/>
                </a:cubicBezTo>
                <a:cubicBezTo>
                  <a:pt x="7842" y="8610"/>
                  <a:pt x="7845" y="8636"/>
                  <a:pt x="7823" y="8741"/>
                </a:cubicBezTo>
                <a:cubicBezTo>
                  <a:pt x="7801" y="8845"/>
                  <a:pt x="7803" y="8868"/>
                  <a:pt x="7837" y="8896"/>
                </a:cubicBezTo>
                <a:cubicBezTo>
                  <a:pt x="7862" y="8916"/>
                  <a:pt x="7878" y="8972"/>
                  <a:pt x="7878" y="9037"/>
                </a:cubicBezTo>
                <a:cubicBezTo>
                  <a:pt x="7878" y="9142"/>
                  <a:pt x="7879" y="9143"/>
                  <a:pt x="7924" y="9083"/>
                </a:cubicBezTo>
                <a:cubicBezTo>
                  <a:pt x="7994" y="8991"/>
                  <a:pt x="8006" y="8897"/>
                  <a:pt x="7959" y="8820"/>
                </a:cubicBezTo>
                <a:cubicBezTo>
                  <a:pt x="7925" y="8766"/>
                  <a:pt x="7922" y="8736"/>
                  <a:pt x="7943" y="8669"/>
                </a:cubicBezTo>
                <a:cubicBezTo>
                  <a:pt x="7965" y="8600"/>
                  <a:pt x="7962" y="8583"/>
                  <a:pt x="7929" y="8571"/>
                </a:cubicBezTo>
                <a:cubicBezTo>
                  <a:pt x="7883" y="8553"/>
                  <a:pt x="7867" y="8414"/>
                  <a:pt x="7904" y="8349"/>
                </a:cubicBezTo>
                <a:cubicBezTo>
                  <a:pt x="7918" y="8325"/>
                  <a:pt x="7922" y="8289"/>
                  <a:pt x="7914" y="8269"/>
                </a:cubicBezTo>
                <a:cubicBezTo>
                  <a:pt x="7903" y="8244"/>
                  <a:pt x="7882" y="8232"/>
                  <a:pt x="7864" y="8234"/>
                </a:cubicBezTo>
                <a:close/>
                <a:moveTo>
                  <a:pt x="7080" y="9137"/>
                </a:moveTo>
                <a:cubicBezTo>
                  <a:pt x="7069" y="9133"/>
                  <a:pt x="7047" y="9140"/>
                  <a:pt x="7008" y="9156"/>
                </a:cubicBezTo>
                <a:cubicBezTo>
                  <a:pt x="6979" y="9167"/>
                  <a:pt x="6955" y="9202"/>
                  <a:pt x="6955" y="9234"/>
                </a:cubicBezTo>
                <a:cubicBezTo>
                  <a:pt x="6955" y="9266"/>
                  <a:pt x="6937" y="9328"/>
                  <a:pt x="6916" y="9373"/>
                </a:cubicBezTo>
                <a:cubicBezTo>
                  <a:pt x="6884" y="9438"/>
                  <a:pt x="6882" y="9468"/>
                  <a:pt x="6905" y="9521"/>
                </a:cubicBezTo>
                <a:cubicBezTo>
                  <a:pt x="6927" y="9574"/>
                  <a:pt x="6924" y="9616"/>
                  <a:pt x="6888" y="9735"/>
                </a:cubicBezTo>
                <a:cubicBezTo>
                  <a:pt x="6847" y="9871"/>
                  <a:pt x="6846" y="9888"/>
                  <a:pt x="6880" y="9920"/>
                </a:cubicBezTo>
                <a:cubicBezTo>
                  <a:pt x="6912" y="9949"/>
                  <a:pt x="6914" y="9970"/>
                  <a:pt x="6889" y="10049"/>
                </a:cubicBezTo>
                <a:cubicBezTo>
                  <a:pt x="6855" y="10158"/>
                  <a:pt x="6850" y="10255"/>
                  <a:pt x="6881" y="10227"/>
                </a:cubicBezTo>
                <a:cubicBezTo>
                  <a:pt x="6892" y="10217"/>
                  <a:pt x="6915" y="10231"/>
                  <a:pt x="6931" y="10259"/>
                </a:cubicBezTo>
                <a:cubicBezTo>
                  <a:pt x="6954" y="10299"/>
                  <a:pt x="6954" y="10323"/>
                  <a:pt x="6933" y="10361"/>
                </a:cubicBezTo>
                <a:cubicBezTo>
                  <a:pt x="6911" y="10400"/>
                  <a:pt x="6916" y="10425"/>
                  <a:pt x="6959" y="10484"/>
                </a:cubicBezTo>
                <a:cubicBezTo>
                  <a:pt x="7019" y="10566"/>
                  <a:pt x="7026" y="10604"/>
                  <a:pt x="6998" y="10719"/>
                </a:cubicBezTo>
                <a:cubicBezTo>
                  <a:pt x="6986" y="10773"/>
                  <a:pt x="6989" y="10794"/>
                  <a:pt x="7009" y="10788"/>
                </a:cubicBezTo>
                <a:cubicBezTo>
                  <a:pt x="7026" y="10783"/>
                  <a:pt x="7041" y="10825"/>
                  <a:pt x="7045" y="10891"/>
                </a:cubicBezTo>
                <a:cubicBezTo>
                  <a:pt x="7051" y="10982"/>
                  <a:pt x="7062" y="11001"/>
                  <a:pt x="7104" y="10995"/>
                </a:cubicBezTo>
                <a:cubicBezTo>
                  <a:pt x="7148" y="10988"/>
                  <a:pt x="7158" y="11009"/>
                  <a:pt x="7168" y="11126"/>
                </a:cubicBezTo>
                <a:cubicBezTo>
                  <a:pt x="7176" y="11219"/>
                  <a:pt x="7191" y="11264"/>
                  <a:pt x="7215" y="11264"/>
                </a:cubicBezTo>
                <a:cubicBezTo>
                  <a:pt x="7236" y="11264"/>
                  <a:pt x="7254" y="11303"/>
                  <a:pt x="7258" y="11359"/>
                </a:cubicBezTo>
                <a:cubicBezTo>
                  <a:pt x="7264" y="11433"/>
                  <a:pt x="7277" y="11452"/>
                  <a:pt x="7317" y="11446"/>
                </a:cubicBezTo>
                <a:cubicBezTo>
                  <a:pt x="7360" y="11439"/>
                  <a:pt x="7370" y="11458"/>
                  <a:pt x="7376" y="11550"/>
                </a:cubicBezTo>
                <a:cubicBezTo>
                  <a:pt x="7384" y="11663"/>
                  <a:pt x="7411" y="11696"/>
                  <a:pt x="7440" y="11626"/>
                </a:cubicBezTo>
                <a:cubicBezTo>
                  <a:pt x="7451" y="11602"/>
                  <a:pt x="7472" y="11611"/>
                  <a:pt x="7502" y="11650"/>
                </a:cubicBezTo>
                <a:cubicBezTo>
                  <a:pt x="7533" y="11691"/>
                  <a:pt x="7540" y="11721"/>
                  <a:pt x="7523" y="11745"/>
                </a:cubicBezTo>
                <a:cubicBezTo>
                  <a:pt x="7483" y="11804"/>
                  <a:pt x="7496" y="11865"/>
                  <a:pt x="7552" y="11877"/>
                </a:cubicBezTo>
                <a:cubicBezTo>
                  <a:pt x="7594" y="11886"/>
                  <a:pt x="7605" y="11911"/>
                  <a:pt x="7605" y="11992"/>
                </a:cubicBezTo>
                <a:cubicBezTo>
                  <a:pt x="7605" y="12067"/>
                  <a:pt x="7590" y="12106"/>
                  <a:pt x="7552" y="12130"/>
                </a:cubicBezTo>
                <a:cubicBezTo>
                  <a:pt x="7523" y="12149"/>
                  <a:pt x="7499" y="12184"/>
                  <a:pt x="7499" y="12207"/>
                </a:cubicBezTo>
                <a:cubicBezTo>
                  <a:pt x="7499" y="12279"/>
                  <a:pt x="7464" y="12284"/>
                  <a:pt x="7405" y="12218"/>
                </a:cubicBezTo>
                <a:cubicBezTo>
                  <a:pt x="7354" y="12162"/>
                  <a:pt x="7352" y="12148"/>
                  <a:pt x="7382" y="12094"/>
                </a:cubicBezTo>
                <a:cubicBezTo>
                  <a:pt x="7415" y="12036"/>
                  <a:pt x="7412" y="12036"/>
                  <a:pt x="7337" y="12093"/>
                </a:cubicBezTo>
                <a:cubicBezTo>
                  <a:pt x="7250" y="12159"/>
                  <a:pt x="7191" y="12146"/>
                  <a:pt x="7191" y="12058"/>
                </a:cubicBezTo>
                <a:cubicBezTo>
                  <a:pt x="7191" y="12017"/>
                  <a:pt x="7177" y="12007"/>
                  <a:pt x="7140" y="12021"/>
                </a:cubicBezTo>
                <a:cubicBezTo>
                  <a:pt x="7066" y="12049"/>
                  <a:pt x="6995" y="11983"/>
                  <a:pt x="7009" y="11900"/>
                </a:cubicBezTo>
                <a:cubicBezTo>
                  <a:pt x="7020" y="11843"/>
                  <a:pt x="7016" y="11840"/>
                  <a:pt x="6988" y="11874"/>
                </a:cubicBezTo>
                <a:cubicBezTo>
                  <a:pt x="6935" y="11938"/>
                  <a:pt x="6828" y="11858"/>
                  <a:pt x="6848" y="11769"/>
                </a:cubicBezTo>
                <a:cubicBezTo>
                  <a:pt x="6859" y="11716"/>
                  <a:pt x="6849" y="11700"/>
                  <a:pt x="6796" y="11691"/>
                </a:cubicBezTo>
                <a:cubicBezTo>
                  <a:pt x="6740" y="11682"/>
                  <a:pt x="6730" y="11666"/>
                  <a:pt x="6734" y="11582"/>
                </a:cubicBezTo>
                <a:cubicBezTo>
                  <a:pt x="6738" y="11505"/>
                  <a:pt x="6733" y="11492"/>
                  <a:pt x="6709" y="11521"/>
                </a:cubicBezTo>
                <a:cubicBezTo>
                  <a:pt x="6667" y="11572"/>
                  <a:pt x="6589" y="11447"/>
                  <a:pt x="6606" y="11355"/>
                </a:cubicBezTo>
                <a:cubicBezTo>
                  <a:pt x="6616" y="11297"/>
                  <a:pt x="6612" y="11292"/>
                  <a:pt x="6577" y="11324"/>
                </a:cubicBezTo>
                <a:cubicBezTo>
                  <a:pt x="6521" y="11376"/>
                  <a:pt x="6458" y="11335"/>
                  <a:pt x="6458" y="11248"/>
                </a:cubicBezTo>
                <a:cubicBezTo>
                  <a:pt x="6458" y="11209"/>
                  <a:pt x="6448" y="11178"/>
                  <a:pt x="6435" y="11178"/>
                </a:cubicBezTo>
                <a:cubicBezTo>
                  <a:pt x="6404" y="11178"/>
                  <a:pt x="6343" y="10998"/>
                  <a:pt x="6356" y="10944"/>
                </a:cubicBezTo>
                <a:cubicBezTo>
                  <a:pt x="6371" y="10885"/>
                  <a:pt x="6340" y="10890"/>
                  <a:pt x="6292" y="10953"/>
                </a:cubicBezTo>
                <a:cubicBezTo>
                  <a:pt x="6257" y="11000"/>
                  <a:pt x="6248" y="10998"/>
                  <a:pt x="6208" y="10932"/>
                </a:cubicBezTo>
                <a:cubicBezTo>
                  <a:pt x="6166" y="10864"/>
                  <a:pt x="6165" y="10858"/>
                  <a:pt x="6204" y="10817"/>
                </a:cubicBezTo>
                <a:cubicBezTo>
                  <a:pt x="6258" y="10758"/>
                  <a:pt x="6256" y="10728"/>
                  <a:pt x="6197" y="10728"/>
                </a:cubicBezTo>
                <a:cubicBezTo>
                  <a:pt x="6128" y="10728"/>
                  <a:pt x="6113" y="10632"/>
                  <a:pt x="6162" y="10510"/>
                </a:cubicBezTo>
                <a:cubicBezTo>
                  <a:pt x="6202" y="10412"/>
                  <a:pt x="6202" y="10406"/>
                  <a:pt x="6164" y="10427"/>
                </a:cubicBezTo>
                <a:cubicBezTo>
                  <a:pt x="6135" y="10444"/>
                  <a:pt x="6117" y="10423"/>
                  <a:pt x="6094" y="10345"/>
                </a:cubicBezTo>
                <a:lnTo>
                  <a:pt x="6064" y="10240"/>
                </a:lnTo>
                <a:lnTo>
                  <a:pt x="6003" y="10311"/>
                </a:lnTo>
                <a:cubicBezTo>
                  <a:pt x="5969" y="10350"/>
                  <a:pt x="5933" y="10381"/>
                  <a:pt x="5923" y="10381"/>
                </a:cubicBezTo>
                <a:cubicBezTo>
                  <a:pt x="5892" y="10381"/>
                  <a:pt x="5819" y="10493"/>
                  <a:pt x="5819" y="10542"/>
                </a:cubicBezTo>
                <a:cubicBezTo>
                  <a:pt x="5819" y="10568"/>
                  <a:pt x="5835" y="10589"/>
                  <a:pt x="5855" y="10589"/>
                </a:cubicBezTo>
                <a:cubicBezTo>
                  <a:pt x="5875" y="10589"/>
                  <a:pt x="5910" y="10635"/>
                  <a:pt x="5932" y="10691"/>
                </a:cubicBezTo>
                <a:cubicBezTo>
                  <a:pt x="5958" y="10756"/>
                  <a:pt x="5989" y="10790"/>
                  <a:pt x="6019" y="10786"/>
                </a:cubicBezTo>
                <a:cubicBezTo>
                  <a:pt x="6054" y="10781"/>
                  <a:pt x="6066" y="10802"/>
                  <a:pt x="6067" y="10866"/>
                </a:cubicBezTo>
                <a:cubicBezTo>
                  <a:pt x="6068" y="10934"/>
                  <a:pt x="6079" y="10951"/>
                  <a:pt x="6118" y="10945"/>
                </a:cubicBezTo>
                <a:cubicBezTo>
                  <a:pt x="6190" y="10934"/>
                  <a:pt x="6237" y="11023"/>
                  <a:pt x="6197" y="11092"/>
                </a:cubicBezTo>
                <a:cubicBezTo>
                  <a:pt x="6181" y="11122"/>
                  <a:pt x="6171" y="11148"/>
                  <a:pt x="6177" y="11153"/>
                </a:cubicBezTo>
                <a:cubicBezTo>
                  <a:pt x="6182" y="11157"/>
                  <a:pt x="6207" y="11177"/>
                  <a:pt x="6233" y="11198"/>
                </a:cubicBezTo>
                <a:cubicBezTo>
                  <a:pt x="6259" y="11219"/>
                  <a:pt x="6284" y="11269"/>
                  <a:pt x="6288" y="11309"/>
                </a:cubicBezTo>
                <a:cubicBezTo>
                  <a:pt x="6293" y="11363"/>
                  <a:pt x="6311" y="11380"/>
                  <a:pt x="6359" y="11375"/>
                </a:cubicBezTo>
                <a:cubicBezTo>
                  <a:pt x="6417" y="11369"/>
                  <a:pt x="6422" y="11378"/>
                  <a:pt x="6415" y="11484"/>
                </a:cubicBezTo>
                <a:cubicBezTo>
                  <a:pt x="6407" y="11596"/>
                  <a:pt x="6409" y="11599"/>
                  <a:pt x="6485" y="11588"/>
                </a:cubicBezTo>
                <a:cubicBezTo>
                  <a:pt x="6551" y="11578"/>
                  <a:pt x="6566" y="11588"/>
                  <a:pt x="6572" y="11652"/>
                </a:cubicBezTo>
                <a:cubicBezTo>
                  <a:pt x="6577" y="11705"/>
                  <a:pt x="6598" y="11731"/>
                  <a:pt x="6643" y="11738"/>
                </a:cubicBezTo>
                <a:cubicBezTo>
                  <a:pt x="6685" y="11746"/>
                  <a:pt x="6706" y="11770"/>
                  <a:pt x="6706" y="11811"/>
                </a:cubicBezTo>
                <a:cubicBezTo>
                  <a:pt x="6706" y="11845"/>
                  <a:pt x="6733" y="11892"/>
                  <a:pt x="6765" y="11916"/>
                </a:cubicBezTo>
                <a:cubicBezTo>
                  <a:pt x="6853" y="11980"/>
                  <a:pt x="6854" y="12091"/>
                  <a:pt x="6766" y="12182"/>
                </a:cubicBezTo>
                <a:cubicBezTo>
                  <a:pt x="6726" y="12224"/>
                  <a:pt x="6680" y="12261"/>
                  <a:pt x="6664" y="12265"/>
                </a:cubicBezTo>
                <a:cubicBezTo>
                  <a:pt x="6648" y="12268"/>
                  <a:pt x="6622" y="12284"/>
                  <a:pt x="6605" y="12300"/>
                </a:cubicBezTo>
                <a:cubicBezTo>
                  <a:pt x="6583" y="12319"/>
                  <a:pt x="6569" y="12306"/>
                  <a:pt x="6561" y="12259"/>
                </a:cubicBezTo>
                <a:cubicBezTo>
                  <a:pt x="6550" y="12198"/>
                  <a:pt x="6538" y="12194"/>
                  <a:pt x="6465" y="12224"/>
                </a:cubicBezTo>
                <a:cubicBezTo>
                  <a:pt x="6398" y="12251"/>
                  <a:pt x="6374" y="12245"/>
                  <a:pt x="6337" y="12196"/>
                </a:cubicBezTo>
                <a:cubicBezTo>
                  <a:pt x="6297" y="12143"/>
                  <a:pt x="6280" y="12140"/>
                  <a:pt x="6209" y="12178"/>
                </a:cubicBezTo>
                <a:cubicBezTo>
                  <a:pt x="6120" y="12225"/>
                  <a:pt x="6079" y="12209"/>
                  <a:pt x="6079" y="12125"/>
                </a:cubicBezTo>
                <a:cubicBezTo>
                  <a:pt x="6079" y="12088"/>
                  <a:pt x="6067" y="12078"/>
                  <a:pt x="6038" y="12096"/>
                </a:cubicBezTo>
                <a:cubicBezTo>
                  <a:pt x="5935" y="12158"/>
                  <a:pt x="5911" y="12156"/>
                  <a:pt x="5898" y="12087"/>
                </a:cubicBezTo>
                <a:cubicBezTo>
                  <a:pt x="5886" y="12016"/>
                  <a:pt x="5818" y="12015"/>
                  <a:pt x="5757" y="12086"/>
                </a:cubicBezTo>
                <a:cubicBezTo>
                  <a:pt x="5739" y="12106"/>
                  <a:pt x="5713" y="12085"/>
                  <a:pt x="5682" y="12028"/>
                </a:cubicBezTo>
                <a:cubicBezTo>
                  <a:pt x="5627" y="11925"/>
                  <a:pt x="5612" y="11922"/>
                  <a:pt x="5557" y="11995"/>
                </a:cubicBezTo>
                <a:cubicBezTo>
                  <a:pt x="5519" y="12046"/>
                  <a:pt x="5513" y="12044"/>
                  <a:pt x="5488" y="11976"/>
                </a:cubicBezTo>
                <a:cubicBezTo>
                  <a:pt x="5468" y="11923"/>
                  <a:pt x="5468" y="11888"/>
                  <a:pt x="5486" y="11856"/>
                </a:cubicBezTo>
                <a:cubicBezTo>
                  <a:pt x="5507" y="11820"/>
                  <a:pt x="5499" y="11815"/>
                  <a:pt x="5449" y="11829"/>
                </a:cubicBezTo>
                <a:cubicBezTo>
                  <a:pt x="5407" y="11840"/>
                  <a:pt x="5376" y="11827"/>
                  <a:pt x="5358" y="11790"/>
                </a:cubicBezTo>
                <a:cubicBezTo>
                  <a:pt x="5326" y="11727"/>
                  <a:pt x="5179" y="11731"/>
                  <a:pt x="5126" y="11796"/>
                </a:cubicBezTo>
                <a:cubicBezTo>
                  <a:pt x="5087" y="11843"/>
                  <a:pt x="5062" y="11815"/>
                  <a:pt x="5062" y="11727"/>
                </a:cubicBezTo>
                <a:cubicBezTo>
                  <a:pt x="5062" y="11649"/>
                  <a:pt x="5043" y="11646"/>
                  <a:pt x="4989" y="11718"/>
                </a:cubicBezTo>
                <a:cubicBezTo>
                  <a:pt x="4940" y="11783"/>
                  <a:pt x="4897" y="11756"/>
                  <a:pt x="4897" y="11661"/>
                </a:cubicBezTo>
                <a:cubicBezTo>
                  <a:pt x="4897" y="11584"/>
                  <a:pt x="4868" y="11576"/>
                  <a:pt x="4796" y="11633"/>
                </a:cubicBezTo>
                <a:cubicBezTo>
                  <a:pt x="4756" y="11664"/>
                  <a:pt x="4741" y="11660"/>
                  <a:pt x="4719" y="11615"/>
                </a:cubicBezTo>
                <a:cubicBezTo>
                  <a:pt x="4683" y="11543"/>
                  <a:pt x="4650" y="11544"/>
                  <a:pt x="4573" y="11617"/>
                </a:cubicBezTo>
                <a:cubicBezTo>
                  <a:pt x="4514" y="11674"/>
                  <a:pt x="4511" y="11674"/>
                  <a:pt x="4470" y="11600"/>
                </a:cubicBezTo>
                <a:cubicBezTo>
                  <a:pt x="4447" y="11558"/>
                  <a:pt x="4419" y="11524"/>
                  <a:pt x="4407" y="11524"/>
                </a:cubicBezTo>
                <a:cubicBezTo>
                  <a:pt x="4396" y="11524"/>
                  <a:pt x="4330" y="11579"/>
                  <a:pt x="4260" y="11647"/>
                </a:cubicBezTo>
                <a:cubicBezTo>
                  <a:pt x="4118" y="11783"/>
                  <a:pt x="4056" y="11765"/>
                  <a:pt x="4151" y="11614"/>
                </a:cubicBezTo>
                <a:cubicBezTo>
                  <a:pt x="4211" y="11520"/>
                  <a:pt x="4211" y="11520"/>
                  <a:pt x="4158" y="11542"/>
                </a:cubicBezTo>
                <a:cubicBezTo>
                  <a:pt x="4128" y="11555"/>
                  <a:pt x="4089" y="11595"/>
                  <a:pt x="4072" y="11631"/>
                </a:cubicBezTo>
                <a:cubicBezTo>
                  <a:pt x="4031" y="11715"/>
                  <a:pt x="3959" y="11717"/>
                  <a:pt x="3924" y="11635"/>
                </a:cubicBezTo>
                <a:cubicBezTo>
                  <a:pt x="3898" y="11575"/>
                  <a:pt x="3891" y="11576"/>
                  <a:pt x="3784" y="11661"/>
                </a:cubicBezTo>
                <a:cubicBezTo>
                  <a:pt x="3723" y="11709"/>
                  <a:pt x="3634" y="11795"/>
                  <a:pt x="3586" y="11850"/>
                </a:cubicBezTo>
                <a:cubicBezTo>
                  <a:pt x="3521" y="11925"/>
                  <a:pt x="3492" y="11941"/>
                  <a:pt x="3472" y="11912"/>
                </a:cubicBezTo>
                <a:cubicBezTo>
                  <a:pt x="3452" y="11883"/>
                  <a:pt x="3456" y="11854"/>
                  <a:pt x="3489" y="11801"/>
                </a:cubicBezTo>
                <a:cubicBezTo>
                  <a:pt x="3533" y="11730"/>
                  <a:pt x="3533" y="11730"/>
                  <a:pt x="3475" y="11774"/>
                </a:cubicBezTo>
                <a:cubicBezTo>
                  <a:pt x="3442" y="11799"/>
                  <a:pt x="3375" y="11885"/>
                  <a:pt x="3325" y="11966"/>
                </a:cubicBezTo>
                <a:lnTo>
                  <a:pt x="3235" y="12113"/>
                </a:lnTo>
                <a:lnTo>
                  <a:pt x="3306" y="12210"/>
                </a:lnTo>
                <a:cubicBezTo>
                  <a:pt x="3345" y="12263"/>
                  <a:pt x="3388" y="12301"/>
                  <a:pt x="3403" y="12294"/>
                </a:cubicBezTo>
                <a:cubicBezTo>
                  <a:pt x="3417" y="12287"/>
                  <a:pt x="3448" y="12329"/>
                  <a:pt x="3472" y="12387"/>
                </a:cubicBezTo>
                <a:cubicBezTo>
                  <a:pt x="3512" y="12484"/>
                  <a:pt x="3519" y="12488"/>
                  <a:pt x="3554" y="12437"/>
                </a:cubicBezTo>
                <a:cubicBezTo>
                  <a:pt x="3614" y="12349"/>
                  <a:pt x="3668" y="12402"/>
                  <a:pt x="3651" y="12531"/>
                </a:cubicBezTo>
                <a:cubicBezTo>
                  <a:pt x="3636" y="12636"/>
                  <a:pt x="3637" y="12638"/>
                  <a:pt x="3688" y="12593"/>
                </a:cubicBezTo>
                <a:cubicBezTo>
                  <a:pt x="3735" y="12550"/>
                  <a:pt x="3746" y="12556"/>
                  <a:pt x="3798" y="12644"/>
                </a:cubicBezTo>
                <a:cubicBezTo>
                  <a:pt x="3830" y="12698"/>
                  <a:pt x="3866" y="12731"/>
                  <a:pt x="3879" y="12720"/>
                </a:cubicBezTo>
                <a:cubicBezTo>
                  <a:pt x="3913" y="12689"/>
                  <a:pt x="3997" y="12765"/>
                  <a:pt x="3997" y="12827"/>
                </a:cubicBezTo>
                <a:cubicBezTo>
                  <a:pt x="3997" y="12870"/>
                  <a:pt x="4010" y="12867"/>
                  <a:pt x="4066" y="12809"/>
                </a:cubicBezTo>
                <a:cubicBezTo>
                  <a:pt x="4130" y="12742"/>
                  <a:pt x="4136" y="12743"/>
                  <a:pt x="4169" y="12799"/>
                </a:cubicBezTo>
                <a:cubicBezTo>
                  <a:pt x="4189" y="12832"/>
                  <a:pt x="4200" y="12876"/>
                  <a:pt x="4194" y="12898"/>
                </a:cubicBezTo>
                <a:cubicBezTo>
                  <a:pt x="4187" y="12927"/>
                  <a:pt x="4209" y="12930"/>
                  <a:pt x="4274" y="12908"/>
                </a:cubicBezTo>
                <a:cubicBezTo>
                  <a:pt x="4352" y="12882"/>
                  <a:pt x="4370" y="12888"/>
                  <a:pt x="4405" y="12955"/>
                </a:cubicBezTo>
                <a:cubicBezTo>
                  <a:pt x="4440" y="13021"/>
                  <a:pt x="4452" y="13026"/>
                  <a:pt x="4493" y="12988"/>
                </a:cubicBezTo>
                <a:cubicBezTo>
                  <a:pt x="4558" y="12930"/>
                  <a:pt x="4606" y="12933"/>
                  <a:pt x="4632" y="13000"/>
                </a:cubicBezTo>
                <a:cubicBezTo>
                  <a:pt x="4651" y="13051"/>
                  <a:pt x="4659" y="13052"/>
                  <a:pt x="4727" y="13000"/>
                </a:cubicBezTo>
                <a:cubicBezTo>
                  <a:pt x="4787" y="12954"/>
                  <a:pt x="4810" y="12952"/>
                  <a:pt x="4848" y="12986"/>
                </a:cubicBezTo>
                <a:cubicBezTo>
                  <a:pt x="4887" y="13022"/>
                  <a:pt x="4911" y="13016"/>
                  <a:pt x="4996" y="12949"/>
                </a:cubicBezTo>
                <a:lnTo>
                  <a:pt x="5097" y="12870"/>
                </a:lnTo>
                <a:lnTo>
                  <a:pt x="5130" y="12941"/>
                </a:lnTo>
                <a:cubicBezTo>
                  <a:pt x="5162" y="13012"/>
                  <a:pt x="5162" y="13012"/>
                  <a:pt x="5259" y="12914"/>
                </a:cubicBezTo>
                <a:cubicBezTo>
                  <a:pt x="5378" y="12795"/>
                  <a:pt x="5455" y="12757"/>
                  <a:pt x="5475" y="12806"/>
                </a:cubicBezTo>
                <a:cubicBezTo>
                  <a:pt x="5500" y="12864"/>
                  <a:pt x="5572" y="12847"/>
                  <a:pt x="5618" y="12772"/>
                </a:cubicBezTo>
                <a:cubicBezTo>
                  <a:pt x="5642" y="12734"/>
                  <a:pt x="5675" y="12702"/>
                  <a:pt x="5692" y="12702"/>
                </a:cubicBezTo>
                <a:cubicBezTo>
                  <a:pt x="5709" y="12702"/>
                  <a:pt x="5760" y="12646"/>
                  <a:pt x="5807" y="12579"/>
                </a:cubicBezTo>
                <a:cubicBezTo>
                  <a:pt x="5896" y="12447"/>
                  <a:pt x="5949" y="12451"/>
                  <a:pt x="5931" y="12585"/>
                </a:cubicBezTo>
                <a:cubicBezTo>
                  <a:pt x="5925" y="12631"/>
                  <a:pt x="5925" y="12668"/>
                  <a:pt x="5931" y="12668"/>
                </a:cubicBezTo>
                <a:cubicBezTo>
                  <a:pt x="5937" y="12668"/>
                  <a:pt x="5989" y="12619"/>
                  <a:pt x="6049" y="12558"/>
                </a:cubicBezTo>
                <a:lnTo>
                  <a:pt x="6158" y="12449"/>
                </a:lnTo>
                <a:lnTo>
                  <a:pt x="6199" y="12524"/>
                </a:lnTo>
                <a:cubicBezTo>
                  <a:pt x="6237" y="12593"/>
                  <a:pt x="6245" y="12595"/>
                  <a:pt x="6308" y="12546"/>
                </a:cubicBezTo>
                <a:cubicBezTo>
                  <a:pt x="6387" y="12486"/>
                  <a:pt x="6462" y="12480"/>
                  <a:pt x="6497" y="12531"/>
                </a:cubicBezTo>
                <a:cubicBezTo>
                  <a:pt x="6515" y="12557"/>
                  <a:pt x="6547" y="12546"/>
                  <a:pt x="6607" y="12494"/>
                </a:cubicBezTo>
                <a:lnTo>
                  <a:pt x="6692" y="12421"/>
                </a:lnTo>
                <a:lnTo>
                  <a:pt x="6720" y="12501"/>
                </a:lnTo>
                <a:cubicBezTo>
                  <a:pt x="6735" y="12545"/>
                  <a:pt x="6751" y="12586"/>
                  <a:pt x="6755" y="12593"/>
                </a:cubicBezTo>
                <a:cubicBezTo>
                  <a:pt x="6759" y="12599"/>
                  <a:pt x="6800" y="12563"/>
                  <a:pt x="6846" y="12512"/>
                </a:cubicBezTo>
                <a:cubicBezTo>
                  <a:pt x="6934" y="12414"/>
                  <a:pt x="6990" y="12424"/>
                  <a:pt x="6971" y="12533"/>
                </a:cubicBezTo>
                <a:cubicBezTo>
                  <a:pt x="6957" y="12609"/>
                  <a:pt x="6995" y="12618"/>
                  <a:pt x="7084" y="12558"/>
                </a:cubicBezTo>
                <a:cubicBezTo>
                  <a:pt x="7131" y="12527"/>
                  <a:pt x="7157" y="12528"/>
                  <a:pt x="7203" y="12564"/>
                </a:cubicBezTo>
                <a:cubicBezTo>
                  <a:pt x="7253" y="12603"/>
                  <a:pt x="7272" y="12602"/>
                  <a:pt x="7324" y="12562"/>
                </a:cubicBezTo>
                <a:cubicBezTo>
                  <a:pt x="7379" y="12518"/>
                  <a:pt x="7389" y="12521"/>
                  <a:pt x="7424" y="12583"/>
                </a:cubicBezTo>
                <a:cubicBezTo>
                  <a:pt x="7465" y="12655"/>
                  <a:pt x="7532" y="12657"/>
                  <a:pt x="7590" y="12588"/>
                </a:cubicBezTo>
                <a:cubicBezTo>
                  <a:pt x="7615" y="12558"/>
                  <a:pt x="7633" y="12568"/>
                  <a:pt x="7668" y="12630"/>
                </a:cubicBezTo>
                <a:cubicBezTo>
                  <a:pt x="7705" y="12697"/>
                  <a:pt x="7719" y="12703"/>
                  <a:pt x="7748" y="12667"/>
                </a:cubicBezTo>
                <a:cubicBezTo>
                  <a:pt x="7778" y="12631"/>
                  <a:pt x="7792" y="12636"/>
                  <a:pt x="7833" y="12690"/>
                </a:cubicBezTo>
                <a:cubicBezTo>
                  <a:pt x="7860" y="12726"/>
                  <a:pt x="7903" y="12749"/>
                  <a:pt x="7927" y="12743"/>
                </a:cubicBezTo>
                <a:cubicBezTo>
                  <a:pt x="7952" y="12737"/>
                  <a:pt x="7995" y="12757"/>
                  <a:pt x="8024" y="12786"/>
                </a:cubicBezTo>
                <a:cubicBezTo>
                  <a:pt x="8053" y="12816"/>
                  <a:pt x="8107" y="12841"/>
                  <a:pt x="8144" y="12841"/>
                </a:cubicBezTo>
                <a:cubicBezTo>
                  <a:pt x="8193" y="12841"/>
                  <a:pt x="8216" y="12864"/>
                  <a:pt x="8232" y="12929"/>
                </a:cubicBezTo>
                <a:cubicBezTo>
                  <a:pt x="8252" y="13005"/>
                  <a:pt x="8261" y="13010"/>
                  <a:pt x="8301" y="12973"/>
                </a:cubicBezTo>
                <a:cubicBezTo>
                  <a:pt x="8361" y="12918"/>
                  <a:pt x="8480" y="12989"/>
                  <a:pt x="8460" y="13067"/>
                </a:cubicBezTo>
                <a:cubicBezTo>
                  <a:pt x="8441" y="13138"/>
                  <a:pt x="8475" y="13130"/>
                  <a:pt x="8546" y="13049"/>
                </a:cubicBezTo>
                <a:cubicBezTo>
                  <a:pt x="8615" y="12968"/>
                  <a:pt x="8665" y="13018"/>
                  <a:pt x="8633" y="13135"/>
                </a:cubicBezTo>
                <a:cubicBezTo>
                  <a:pt x="8602" y="13246"/>
                  <a:pt x="8607" y="13261"/>
                  <a:pt x="8660" y="13220"/>
                </a:cubicBezTo>
                <a:cubicBezTo>
                  <a:pt x="8702" y="13187"/>
                  <a:pt x="8720" y="13195"/>
                  <a:pt x="8774" y="13271"/>
                </a:cubicBezTo>
                <a:cubicBezTo>
                  <a:pt x="8809" y="13320"/>
                  <a:pt x="8855" y="13360"/>
                  <a:pt x="8875" y="13360"/>
                </a:cubicBezTo>
                <a:cubicBezTo>
                  <a:pt x="8923" y="13360"/>
                  <a:pt x="8974" y="13450"/>
                  <a:pt x="8955" y="13497"/>
                </a:cubicBezTo>
                <a:cubicBezTo>
                  <a:pt x="8946" y="13518"/>
                  <a:pt x="8955" y="13524"/>
                  <a:pt x="8976" y="13512"/>
                </a:cubicBezTo>
                <a:cubicBezTo>
                  <a:pt x="9000" y="13499"/>
                  <a:pt x="9022" y="13523"/>
                  <a:pt x="9040" y="13581"/>
                </a:cubicBezTo>
                <a:cubicBezTo>
                  <a:pt x="9055" y="13629"/>
                  <a:pt x="9089" y="13673"/>
                  <a:pt x="9116" y="13679"/>
                </a:cubicBezTo>
                <a:cubicBezTo>
                  <a:pt x="9144" y="13685"/>
                  <a:pt x="9178" y="13725"/>
                  <a:pt x="9191" y="13768"/>
                </a:cubicBezTo>
                <a:cubicBezTo>
                  <a:pt x="9221" y="13871"/>
                  <a:pt x="9269" y="13867"/>
                  <a:pt x="9297" y="13759"/>
                </a:cubicBezTo>
                <a:cubicBezTo>
                  <a:pt x="9309" y="13711"/>
                  <a:pt x="9333" y="13672"/>
                  <a:pt x="9348" y="13672"/>
                </a:cubicBezTo>
                <a:cubicBezTo>
                  <a:pt x="9371" y="13672"/>
                  <a:pt x="9370" y="13663"/>
                  <a:pt x="9347" y="13629"/>
                </a:cubicBezTo>
                <a:cubicBezTo>
                  <a:pt x="9323" y="13594"/>
                  <a:pt x="9313" y="13598"/>
                  <a:pt x="9294" y="13647"/>
                </a:cubicBezTo>
                <a:cubicBezTo>
                  <a:pt x="9281" y="13680"/>
                  <a:pt x="9255" y="13707"/>
                  <a:pt x="9236" y="13707"/>
                </a:cubicBezTo>
                <a:cubicBezTo>
                  <a:pt x="9181" y="13707"/>
                  <a:pt x="9171" y="13618"/>
                  <a:pt x="9215" y="13520"/>
                </a:cubicBezTo>
                <a:lnTo>
                  <a:pt x="9255" y="13430"/>
                </a:lnTo>
                <a:lnTo>
                  <a:pt x="9181" y="13430"/>
                </a:lnTo>
                <a:cubicBezTo>
                  <a:pt x="9132" y="13430"/>
                  <a:pt x="9100" y="13409"/>
                  <a:pt x="9089" y="13369"/>
                </a:cubicBezTo>
                <a:cubicBezTo>
                  <a:pt x="9080" y="13336"/>
                  <a:pt x="9051" y="13308"/>
                  <a:pt x="9025" y="13308"/>
                </a:cubicBezTo>
                <a:cubicBezTo>
                  <a:pt x="8989" y="13308"/>
                  <a:pt x="8976" y="13282"/>
                  <a:pt x="8970" y="13196"/>
                </a:cubicBezTo>
                <a:cubicBezTo>
                  <a:pt x="8962" y="13077"/>
                  <a:pt x="8952" y="13065"/>
                  <a:pt x="8896" y="13116"/>
                </a:cubicBezTo>
                <a:cubicBezTo>
                  <a:pt x="8852" y="13157"/>
                  <a:pt x="8769" y="13094"/>
                  <a:pt x="8785" y="13032"/>
                </a:cubicBezTo>
                <a:cubicBezTo>
                  <a:pt x="8793" y="13002"/>
                  <a:pt x="8782" y="12992"/>
                  <a:pt x="8754" y="13003"/>
                </a:cubicBezTo>
                <a:cubicBezTo>
                  <a:pt x="8727" y="13013"/>
                  <a:pt x="8694" y="12986"/>
                  <a:pt x="8662" y="12927"/>
                </a:cubicBezTo>
                <a:cubicBezTo>
                  <a:pt x="8622" y="12852"/>
                  <a:pt x="8604" y="12840"/>
                  <a:pt x="8578" y="12872"/>
                </a:cubicBezTo>
                <a:cubicBezTo>
                  <a:pt x="8551" y="12905"/>
                  <a:pt x="8534" y="12892"/>
                  <a:pt x="8492" y="12806"/>
                </a:cubicBezTo>
                <a:cubicBezTo>
                  <a:pt x="8454" y="12727"/>
                  <a:pt x="8426" y="12702"/>
                  <a:pt x="8391" y="12715"/>
                </a:cubicBezTo>
                <a:cubicBezTo>
                  <a:pt x="8363" y="12726"/>
                  <a:pt x="8319" y="12705"/>
                  <a:pt x="8284" y="12665"/>
                </a:cubicBezTo>
                <a:cubicBezTo>
                  <a:pt x="8251" y="12627"/>
                  <a:pt x="8207" y="12606"/>
                  <a:pt x="8183" y="12617"/>
                </a:cubicBezTo>
                <a:cubicBezTo>
                  <a:pt x="8127" y="12643"/>
                  <a:pt x="8080" y="12524"/>
                  <a:pt x="8121" y="12462"/>
                </a:cubicBezTo>
                <a:cubicBezTo>
                  <a:pt x="8143" y="12428"/>
                  <a:pt x="8139" y="12421"/>
                  <a:pt x="8102" y="12430"/>
                </a:cubicBezTo>
                <a:cubicBezTo>
                  <a:pt x="8037" y="12445"/>
                  <a:pt x="7996" y="12400"/>
                  <a:pt x="7996" y="12316"/>
                </a:cubicBezTo>
                <a:cubicBezTo>
                  <a:pt x="7996" y="12275"/>
                  <a:pt x="7984" y="12253"/>
                  <a:pt x="7966" y="12262"/>
                </a:cubicBezTo>
                <a:cubicBezTo>
                  <a:pt x="7911" y="12291"/>
                  <a:pt x="7849" y="12216"/>
                  <a:pt x="7862" y="12136"/>
                </a:cubicBezTo>
                <a:cubicBezTo>
                  <a:pt x="7869" y="12095"/>
                  <a:pt x="7859" y="12032"/>
                  <a:pt x="7840" y="11995"/>
                </a:cubicBezTo>
                <a:cubicBezTo>
                  <a:pt x="7822" y="11958"/>
                  <a:pt x="7806" y="11891"/>
                  <a:pt x="7806" y="11848"/>
                </a:cubicBezTo>
                <a:cubicBezTo>
                  <a:pt x="7806" y="11803"/>
                  <a:pt x="7785" y="11752"/>
                  <a:pt x="7757" y="11730"/>
                </a:cubicBezTo>
                <a:cubicBezTo>
                  <a:pt x="7719" y="11701"/>
                  <a:pt x="7711" y="11671"/>
                  <a:pt x="7722" y="11606"/>
                </a:cubicBezTo>
                <a:cubicBezTo>
                  <a:pt x="7733" y="11541"/>
                  <a:pt x="7723" y="11504"/>
                  <a:pt x="7683" y="11455"/>
                </a:cubicBezTo>
                <a:cubicBezTo>
                  <a:pt x="7631" y="11392"/>
                  <a:pt x="7630" y="11386"/>
                  <a:pt x="7668" y="11286"/>
                </a:cubicBezTo>
                <a:cubicBezTo>
                  <a:pt x="7703" y="11194"/>
                  <a:pt x="7703" y="11181"/>
                  <a:pt x="7671" y="11163"/>
                </a:cubicBezTo>
                <a:cubicBezTo>
                  <a:pt x="7643" y="11147"/>
                  <a:pt x="7638" y="11107"/>
                  <a:pt x="7647" y="10992"/>
                </a:cubicBezTo>
                <a:cubicBezTo>
                  <a:pt x="7657" y="10861"/>
                  <a:pt x="7652" y="10842"/>
                  <a:pt x="7616" y="10856"/>
                </a:cubicBezTo>
                <a:cubicBezTo>
                  <a:pt x="7556" y="10879"/>
                  <a:pt x="7542" y="10818"/>
                  <a:pt x="7580" y="10709"/>
                </a:cubicBezTo>
                <a:cubicBezTo>
                  <a:pt x="7611" y="10623"/>
                  <a:pt x="7609" y="10604"/>
                  <a:pt x="7564" y="10514"/>
                </a:cubicBezTo>
                <a:cubicBezTo>
                  <a:pt x="7525" y="10437"/>
                  <a:pt x="7520" y="10405"/>
                  <a:pt x="7542" y="10373"/>
                </a:cubicBezTo>
                <a:cubicBezTo>
                  <a:pt x="7585" y="10309"/>
                  <a:pt x="7575" y="10277"/>
                  <a:pt x="7512" y="10277"/>
                </a:cubicBezTo>
                <a:cubicBezTo>
                  <a:pt x="7435" y="10277"/>
                  <a:pt x="7417" y="10225"/>
                  <a:pt x="7462" y="10131"/>
                </a:cubicBezTo>
                <a:cubicBezTo>
                  <a:pt x="7507" y="10036"/>
                  <a:pt x="7509" y="9996"/>
                  <a:pt x="7467" y="10019"/>
                </a:cubicBezTo>
                <a:cubicBezTo>
                  <a:pt x="7413" y="10050"/>
                  <a:pt x="7373" y="9947"/>
                  <a:pt x="7405" y="9860"/>
                </a:cubicBezTo>
                <a:cubicBezTo>
                  <a:pt x="7425" y="9806"/>
                  <a:pt x="7425" y="9774"/>
                  <a:pt x="7406" y="9746"/>
                </a:cubicBezTo>
                <a:cubicBezTo>
                  <a:pt x="7392" y="9726"/>
                  <a:pt x="7381" y="9721"/>
                  <a:pt x="7381" y="9735"/>
                </a:cubicBezTo>
                <a:cubicBezTo>
                  <a:pt x="7381" y="9749"/>
                  <a:pt x="7359" y="9742"/>
                  <a:pt x="7331" y="9721"/>
                </a:cubicBezTo>
                <a:cubicBezTo>
                  <a:pt x="7296" y="9693"/>
                  <a:pt x="7284" y="9658"/>
                  <a:pt x="7292" y="9598"/>
                </a:cubicBezTo>
                <a:cubicBezTo>
                  <a:pt x="7301" y="9529"/>
                  <a:pt x="7297" y="9522"/>
                  <a:pt x="7270" y="9555"/>
                </a:cubicBezTo>
                <a:cubicBezTo>
                  <a:pt x="7225" y="9609"/>
                  <a:pt x="7184" y="9548"/>
                  <a:pt x="7195" y="9441"/>
                </a:cubicBezTo>
                <a:cubicBezTo>
                  <a:pt x="7201" y="9381"/>
                  <a:pt x="7185" y="9342"/>
                  <a:pt x="7136" y="9297"/>
                </a:cubicBezTo>
                <a:cubicBezTo>
                  <a:pt x="7094" y="9259"/>
                  <a:pt x="7074" y="9216"/>
                  <a:pt x="7082" y="9185"/>
                </a:cubicBezTo>
                <a:cubicBezTo>
                  <a:pt x="7089" y="9157"/>
                  <a:pt x="7090" y="9141"/>
                  <a:pt x="7080" y="9137"/>
                </a:cubicBezTo>
                <a:close/>
                <a:moveTo>
                  <a:pt x="8010" y="9183"/>
                </a:moveTo>
                <a:cubicBezTo>
                  <a:pt x="7983" y="9185"/>
                  <a:pt x="7960" y="9209"/>
                  <a:pt x="7960" y="9238"/>
                </a:cubicBezTo>
                <a:cubicBezTo>
                  <a:pt x="7960" y="9266"/>
                  <a:pt x="7947" y="9322"/>
                  <a:pt x="7932" y="9361"/>
                </a:cubicBezTo>
                <a:cubicBezTo>
                  <a:pt x="7907" y="9425"/>
                  <a:pt x="7910" y="9432"/>
                  <a:pt x="7956" y="9430"/>
                </a:cubicBezTo>
                <a:cubicBezTo>
                  <a:pt x="8009" y="9427"/>
                  <a:pt x="8010" y="9436"/>
                  <a:pt x="7971" y="9626"/>
                </a:cubicBezTo>
                <a:cubicBezTo>
                  <a:pt x="7954" y="9710"/>
                  <a:pt x="7958" y="9720"/>
                  <a:pt x="8003" y="9713"/>
                </a:cubicBezTo>
                <a:cubicBezTo>
                  <a:pt x="8049" y="9706"/>
                  <a:pt x="8054" y="9720"/>
                  <a:pt x="8047" y="9835"/>
                </a:cubicBezTo>
                <a:cubicBezTo>
                  <a:pt x="8038" y="9989"/>
                  <a:pt x="8050" y="9995"/>
                  <a:pt x="8127" y="9873"/>
                </a:cubicBezTo>
                <a:cubicBezTo>
                  <a:pt x="8197" y="9762"/>
                  <a:pt x="8198" y="9750"/>
                  <a:pt x="8136" y="9669"/>
                </a:cubicBezTo>
                <a:cubicBezTo>
                  <a:pt x="8105" y="9627"/>
                  <a:pt x="8092" y="9578"/>
                  <a:pt x="8100" y="9531"/>
                </a:cubicBezTo>
                <a:cubicBezTo>
                  <a:pt x="8107" y="9491"/>
                  <a:pt x="8096" y="9424"/>
                  <a:pt x="8075" y="9381"/>
                </a:cubicBezTo>
                <a:cubicBezTo>
                  <a:pt x="8055" y="9338"/>
                  <a:pt x="8044" y="9275"/>
                  <a:pt x="8050" y="9241"/>
                </a:cubicBezTo>
                <a:cubicBezTo>
                  <a:pt x="8058" y="9195"/>
                  <a:pt x="8047" y="9180"/>
                  <a:pt x="8010" y="9183"/>
                </a:cubicBezTo>
                <a:close/>
                <a:moveTo>
                  <a:pt x="20730" y="9397"/>
                </a:moveTo>
                <a:cubicBezTo>
                  <a:pt x="20720" y="9400"/>
                  <a:pt x="20710" y="9413"/>
                  <a:pt x="20696" y="9437"/>
                </a:cubicBezTo>
                <a:cubicBezTo>
                  <a:pt x="20676" y="9470"/>
                  <a:pt x="20654" y="9525"/>
                  <a:pt x="20646" y="9558"/>
                </a:cubicBezTo>
                <a:cubicBezTo>
                  <a:pt x="20629" y="9625"/>
                  <a:pt x="20569" y="9639"/>
                  <a:pt x="20545" y="9582"/>
                </a:cubicBezTo>
                <a:cubicBezTo>
                  <a:pt x="20535" y="9558"/>
                  <a:pt x="20512" y="9563"/>
                  <a:pt x="20475" y="9598"/>
                </a:cubicBezTo>
                <a:cubicBezTo>
                  <a:pt x="20439" y="9633"/>
                  <a:pt x="20380" y="9647"/>
                  <a:pt x="20302" y="9639"/>
                </a:cubicBezTo>
                <a:cubicBezTo>
                  <a:pt x="20146" y="9623"/>
                  <a:pt x="20115" y="9653"/>
                  <a:pt x="20168" y="9771"/>
                </a:cubicBezTo>
                <a:cubicBezTo>
                  <a:pt x="20190" y="9821"/>
                  <a:pt x="20201" y="9862"/>
                  <a:pt x="20191" y="9862"/>
                </a:cubicBezTo>
                <a:cubicBezTo>
                  <a:pt x="20182" y="9862"/>
                  <a:pt x="20187" y="9885"/>
                  <a:pt x="20204" y="9914"/>
                </a:cubicBezTo>
                <a:cubicBezTo>
                  <a:pt x="20226" y="9954"/>
                  <a:pt x="20228" y="9978"/>
                  <a:pt x="20208" y="10006"/>
                </a:cubicBezTo>
                <a:cubicBezTo>
                  <a:pt x="20189" y="10034"/>
                  <a:pt x="20192" y="10074"/>
                  <a:pt x="20221" y="10152"/>
                </a:cubicBezTo>
                <a:cubicBezTo>
                  <a:pt x="20243" y="10213"/>
                  <a:pt x="20261" y="10346"/>
                  <a:pt x="20262" y="10458"/>
                </a:cubicBezTo>
                <a:cubicBezTo>
                  <a:pt x="20265" y="10751"/>
                  <a:pt x="20350" y="10846"/>
                  <a:pt x="20518" y="10745"/>
                </a:cubicBezTo>
                <a:cubicBezTo>
                  <a:pt x="20543" y="10730"/>
                  <a:pt x="20572" y="10735"/>
                  <a:pt x="20587" y="10757"/>
                </a:cubicBezTo>
                <a:cubicBezTo>
                  <a:pt x="20606" y="10785"/>
                  <a:pt x="20622" y="10785"/>
                  <a:pt x="20645" y="10758"/>
                </a:cubicBezTo>
                <a:cubicBezTo>
                  <a:pt x="20662" y="10737"/>
                  <a:pt x="20695" y="10732"/>
                  <a:pt x="20718" y="10746"/>
                </a:cubicBezTo>
                <a:cubicBezTo>
                  <a:pt x="20741" y="10760"/>
                  <a:pt x="20803" y="10774"/>
                  <a:pt x="20858" y="10776"/>
                </a:cubicBezTo>
                <a:cubicBezTo>
                  <a:pt x="20912" y="10778"/>
                  <a:pt x="20964" y="10792"/>
                  <a:pt x="20974" y="10806"/>
                </a:cubicBezTo>
                <a:cubicBezTo>
                  <a:pt x="20983" y="10819"/>
                  <a:pt x="21003" y="10806"/>
                  <a:pt x="21018" y="10775"/>
                </a:cubicBezTo>
                <a:cubicBezTo>
                  <a:pt x="21042" y="10727"/>
                  <a:pt x="21054" y="10726"/>
                  <a:pt x="21102" y="10767"/>
                </a:cubicBezTo>
                <a:cubicBezTo>
                  <a:pt x="21145" y="10804"/>
                  <a:pt x="21158" y="10805"/>
                  <a:pt x="21167" y="10770"/>
                </a:cubicBezTo>
                <a:cubicBezTo>
                  <a:pt x="21180" y="10714"/>
                  <a:pt x="21304" y="10619"/>
                  <a:pt x="21324" y="10648"/>
                </a:cubicBezTo>
                <a:cubicBezTo>
                  <a:pt x="21367" y="10711"/>
                  <a:pt x="21478" y="10687"/>
                  <a:pt x="21537" y="10601"/>
                </a:cubicBezTo>
                <a:cubicBezTo>
                  <a:pt x="21577" y="10542"/>
                  <a:pt x="21589" y="10470"/>
                  <a:pt x="21594" y="10334"/>
                </a:cubicBezTo>
                <a:cubicBezTo>
                  <a:pt x="21594" y="10254"/>
                  <a:pt x="21595" y="10226"/>
                  <a:pt x="21594" y="10103"/>
                </a:cubicBezTo>
                <a:cubicBezTo>
                  <a:pt x="21591" y="9845"/>
                  <a:pt x="21588" y="9706"/>
                  <a:pt x="21582" y="9610"/>
                </a:cubicBezTo>
                <a:lnTo>
                  <a:pt x="21516" y="9564"/>
                </a:lnTo>
                <a:cubicBezTo>
                  <a:pt x="21471" y="9533"/>
                  <a:pt x="21416" y="9517"/>
                  <a:pt x="21395" y="9529"/>
                </a:cubicBezTo>
                <a:cubicBezTo>
                  <a:pt x="21373" y="9541"/>
                  <a:pt x="21330" y="9526"/>
                  <a:pt x="21298" y="9495"/>
                </a:cubicBezTo>
                <a:cubicBezTo>
                  <a:pt x="21257" y="9457"/>
                  <a:pt x="21231" y="9450"/>
                  <a:pt x="21214" y="9475"/>
                </a:cubicBezTo>
                <a:cubicBezTo>
                  <a:pt x="21190" y="9511"/>
                  <a:pt x="21064" y="9492"/>
                  <a:pt x="21019" y="9445"/>
                </a:cubicBezTo>
                <a:cubicBezTo>
                  <a:pt x="20971" y="9395"/>
                  <a:pt x="20882" y="9382"/>
                  <a:pt x="20841" y="9420"/>
                </a:cubicBezTo>
                <a:cubicBezTo>
                  <a:pt x="20809" y="9449"/>
                  <a:pt x="20789" y="9448"/>
                  <a:pt x="20764" y="9418"/>
                </a:cubicBezTo>
                <a:cubicBezTo>
                  <a:pt x="20751" y="9401"/>
                  <a:pt x="20741" y="9394"/>
                  <a:pt x="20730" y="9397"/>
                </a:cubicBezTo>
                <a:close/>
                <a:moveTo>
                  <a:pt x="8221" y="9992"/>
                </a:moveTo>
                <a:cubicBezTo>
                  <a:pt x="8209" y="9992"/>
                  <a:pt x="8193" y="9998"/>
                  <a:pt x="8173" y="10012"/>
                </a:cubicBezTo>
                <a:cubicBezTo>
                  <a:pt x="8131" y="10040"/>
                  <a:pt x="8114" y="10080"/>
                  <a:pt x="8114" y="10147"/>
                </a:cubicBezTo>
                <a:cubicBezTo>
                  <a:pt x="8114" y="10271"/>
                  <a:pt x="8146" y="10268"/>
                  <a:pt x="8209" y="10138"/>
                </a:cubicBezTo>
                <a:cubicBezTo>
                  <a:pt x="8255" y="10044"/>
                  <a:pt x="8257" y="9990"/>
                  <a:pt x="8221" y="9992"/>
                </a:cubicBezTo>
                <a:close/>
                <a:moveTo>
                  <a:pt x="8221" y="10297"/>
                </a:moveTo>
                <a:cubicBezTo>
                  <a:pt x="8214" y="10299"/>
                  <a:pt x="8209" y="10304"/>
                  <a:pt x="8209" y="10312"/>
                </a:cubicBezTo>
                <a:cubicBezTo>
                  <a:pt x="8209" y="10327"/>
                  <a:pt x="8203" y="10365"/>
                  <a:pt x="8195" y="10395"/>
                </a:cubicBezTo>
                <a:cubicBezTo>
                  <a:pt x="8184" y="10435"/>
                  <a:pt x="8194" y="10450"/>
                  <a:pt x="8231" y="10450"/>
                </a:cubicBezTo>
                <a:cubicBezTo>
                  <a:pt x="8300" y="10450"/>
                  <a:pt x="8313" y="10522"/>
                  <a:pt x="8271" y="10669"/>
                </a:cubicBezTo>
                <a:cubicBezTo>
                  <a:pt x="8239" y="10782"/>
                  <a:pt x="8239" y="10791"/>
                  <a:pt x="8275" y="10772"/>
                </a:cubicBezTo>
                <a:cubicBezTo>
                  <a:pt x="8323" y="10747"/>
                  <a:pt x="8420" y="10587"/>
                  <a:pt x="8421" y="10530"/>
                </a:cubicBezTo>
                <a:cubicBezTo>
                  <a:pt x="8421" y="10508"/>
                  <a:pt x="8392" y="10484"/>
                  <a:pt x="8357" y="10478"/>
                </a:cubicBezTo>
                <a:cubicBezTo>
                  <a:pt x="8307" y="10470"/>
                  <a:pt x="8292" y="10449"/>
                  <a:pt x="8293" y="10392"/>
                </a:cubicBezTo>
                <a:cubicBezTo>
                  <a:pt x="8294" y="10346"/>
                  <a:pt x="8277" y="10310"/>
                  <a:pt x="8251" y="10300"/>
                </a:cubicBezTo>
                <a:cubicBezTo>
                  <a:pt x="8240" y="10295"/>
                  <a:pt x="8229" y="10295"/>
                  <a:pt x="8221" y="10297"/>
                </a:cubicBezTo>
                <a:close/>
                <a:moveTo>
                  <a:pt x="8451" y="10732"/>
                </a:moveTo>
                <a:cubicBezTo>
                  <a:pt x="8436" y="10727"/>
                  <a:pt x="8419" y="10743"/>
                  <a:pt x="8398" y="10780"/>
                </a:cubicBezTo>
                <a:cubicBezTo>
                  <a:pt x="8382" y="10808"/>
                  <a:pt x="8374" y="10831"/>
                  <a:pt x="8382" y="10831"/>
                </a:cubicBezTo>
                <a:cubicBezTo>
                  <a:pt x="8390" y="10831"/>
                  <a:pt x="8386" y="10873"/>
                  <a:pt x="8373" y="10924"/>
                </a:cubicBezTo>
                <a:cubicBezTo>
                  <a:pt x="8351" y="11005"/>
                  <a:pt x="8353" y="11010"/>
                  <a:pt x="8387" y="10970"/>
                </a:cubicBezTo>
                <a:cubicBezTo>
                  <a:pt x="8439" y="10907"/>
                  <a:pt x="8516" y="11008"/>
                  <a:pt x="8473" y="11084"/>
                </a:cubicBezTo>
                <a:cubicBezTo>
                  <a:pt x="8458" y="11110"/>
                  <a:pt x="8453" y="11142"/>
                  <a:pt x="8461" y="11155"/>
                </a:cubicBezTo>
                <a:cubicBezTo>
                  <a:pt x="8470" y="11167"/>
                  <a:pt x="8485" y="11178"/>
                  <a:pt x="8495" y="11178"/>
                </a:cubicBezTo>
                <a:cubicBezTo>
                  <a:pt x="8524" y="11178"/>
                  <a:pt x="8634" y="11007"/>
                  <a:pt x="8634" y="10963"/>
                </a:cubicBezTo>
                <a:cubicBezTo>
                  <a:pt x="8634" y="10941"/>
                  <a:pt x="8628" y="10934"/>
                  <a:pt x="8620" y="10946"/>
                </a:cubicBezTo>
                <a:cubicBezTo>
                  <a:pt x="8594" y="10984"/>
                  <a:pt x="8515" y="10901"/>
                  <a:pt x="8492" y="10812"/>
                </a:cubicBezTo>
                <a:cubicBezTo>
                  <a:pt x="8479" y="10764"/>
                  <a:pt x="8466" y="10737"/>
                  <a:pt x="8451" y="10732"/>
                </a:cubicBezTo>
                <a:close/>
                <a:moveTo>
                  <a:pt x="8667" y="11206"/>
                </a:moveTo>
                <a:cubicBezTo>
                  <a:pt x="8639" y="11206"/>
                  <a:pt x="8615" y="11233"/>
                  <a:pt x="8602" y="11289"/>
                </a:cubicBezTo>
                <a:cubicBezTo>
                  <a:pt x="8574" y="11401"/>
                  <a:pt x="8596" y="11448"/>
                  <a:pt x="8646" y="11387"/>
                </a:cubicBezTo>
                <a:cubicBezTo>
                  <a:pt x="8675" y="11351"/>
                  <a:pt x="8684" y="11353"/>
                  <a:pt x="8696" y="11399"/>
                </a:cubicBezTo>
                <a:cubicBezTo>
                  <a:pt x="8704" y="11429"/>
                  <a:pt x="8705" y="11476"/>
                  <a:pt x="8698" y="11501"/>
                </a:cubicBezTo>
                <a:cubicBezTo>
                  <a:pt x="8691" y="11527"/>
                  <a:pt x="8696" y="11570"/>
                  <a:pt x="8707" y="11597"/>
                </a:cubicBezTo>
                <a:cubicBezTo>
                  <a:pt x="8724" y="11637"/>
                  <a:pt x="8733" y="11633"/>
                  <a:pt x="8762" y="11576"/>
                </a:cubicBezTo>
                <a:cubicBezTo>
                  <a:pt x="8791" y="11518"/>
                  <a:pt x="8799" y="11515"/>
                  <a:pt x="8811" y="11560"/>
                </a:cubicBezTo>
                <a:cubicBezTo>
                  <a:pt x="8819" y="11589"/>
                  <a:pt x="8822" y="11652"/>
                  <a:pt x="8819" y="11699"/>
                </a:cubicBezTo>
                <a:cubicBezTo>
                  <a:pt x="8813" y="11769"/>
                  <a:pt x="8822" y="11783"/>
                  <a:pt x="8871" y="11784"/>
                </a:cubicBezTo>
                <a:cubicBezTo>
                  <a:pt x="8920" y="11784"/>
                  <a:pt x="8931" y="11804"/>
                  <a:pt x="8938" y="11900"/>
                </a:cubicBezTo>
                <a:cubicBezTo>
                  <a:pt x="8944" y="11993"/>
                  <a:pt x="8951" y="12006"/>
                  <a:pt x="8978" y="11974"/>
                </a:cubicBezTo>
                <a:cubicBezTo>
                  <a:pt x="9024" y="11918"/>
                  <a:pt x="9060" y="11962"/>
                  <a:pt x="9060" y="12072"/>
                </a:cubicBezTo>
                <a:cubicBezTo>
                  <a:pt x="9060" y="12155"/>
                  <a:pt x="9069" y="12166"/>
                  <a:pt x="9137" y="12166"/>
                </a:cubicBezTo>
                <a:cubicBezTo>
                  <a:pt x="9199" y="12165"/>
                  <a:pt x="9216" y="12181"/>
                  <a:pt x="9222" y="12243"/>
                </a:cubicBezTo>
                <a:cubicBezTo>
                  <a:pt x="9228" y="12306"/>
                  <a:pt x="9237" y="12314"/>
                  <a:pt x="9272" y="12287"/>
                </a:cubicBezTo>
                <a:cubicBezTo>
                  <a:pt x="9295" y="12269"/>
                  <a:pt x="9331" y="12217"/>
                  <a:pt x="9351" y="12170"/>
                </a:cubicBezTo>
                <a:cubicBezTo>
                  <a:pt x="9382" y="12101"/>
                  <a:pt x="9384" y="12081"/>
                  <a:pt x="9358" y="12066"/>
                </a:cubicBezTo>
                <a:cubicBezTo>
                  <a:pt x="9341" y="12057"/>
                  <a:pt x="9315" y="12066"/>
                  <a:pt x="9302" y="12086"/>
                </a:cubicBezTo>
                <a:cubicBezTo>
                  <a:pt x="9263" y="12142"/>
                  <a:pt x="9221" y="12080"/>
                  <a:pt x="9236" y="11990"/>
                </a:cubicBezTo>
                <a:cubicBezTo>
                  <a:pt x="9248" y="11919"/>
                  <a:pt x="9242" y="11910"/>
                  <a:pt x="9185" y="11916"/>
                </a:cubicBezTo>
                <a:cubicBezTo>
                  <a:pt x="9125" y="11922"/>
                  <a:pt x="9120" y="11912"/>
                  <a:pt x="9123" y="11810"/>
                </a:cubicBezTo>
                <a:cubicBezTo>
                  <a:pt x="9126" y="11708"/>
                  <a:pt x="9121" y="11700"/>
                  <a:pt x="9070" y="11719"/>
                </a:cubicBezTo>
                <a:cubicBezTo>
                  <a:pt x="9025" y="11736"/>
                  <a:pt x="9009" y="11722"/>
                  <a:pt x="8992" y="11658"/>
                </a:cubicBezTo>
                <a:cubicBezTo>
                  <a:pt x="8981" y="11613"/>
                  <a:pt x="8977" y="11562"/>
                  <a:pt x="8984" y="11545"/>
                </a:cubicBezTo>
                <a:cubicBezTo>
                  <a:pt x="8991" y="11527"/>
                  <a:pt x="8974" y="11522"/>
                  <a:pt x="8946" y="11533"/>
                </a:cubicBezTo>
                <a:cubicBezTo>
                  <a:pt x="8887" y="11555"/>
                  <a:pt x="8839" y="11461"/>
                  <a:pt x="8862" y="11371"/>
                </a:cubicBezTo>
                <a:cubicBezTo>
                  <a:pt x="8873" y="11329"/>
                  <a:pt x="8866" y="11322"/>
                  <a:pt x="8835" y="11339"/>
                </a:cubicBezTo>
                <a:cubicBezTo>
                  <a:pt x="8808" y="11354"/>
                  <a:pt x="8781" y="11337"/>
                  <a:pt x="8756" y="11289"/>
                </a:cubicBezTo>
                <a:cubicBezTo>
                  <a:pt x="8726" y="11233"/>
                  <a:pt x="8695" y="11206"/>
                  <a:pt x="8667" y="11206"/>
                </a:cubicBezTo>
                <a:close/>
                <a:moveTo>
                  <a:pt x="9487" y="12218"/>
                </a:moveTo>
                <a:cubicBezTo>
                  <a:pt x="9413" y="12218"/>
                  <a:pt x="9344" y="12322"/>
                  <a:pt x="9344" y="12434"/>
                </a:cubicBezTo>
                <a:cubicBezTo>
                  <a:pt x="9344" y="12483"/>
                  <a:pt x="9357" y="12491"/>
                  <a:pt x="9404" y="12474"/>
                </a:cubicBezTo>
                <a:cubicBezTo>
                  <a:pt x="9454" y="12455"/>
                  <a:pt x="9467" y="12468"/>
                  <a:pt x="9488" y="12554"/>
                </a:cubicBezTo>
                <a:cubicBezTo>
                  <a:pt x="9505" y="12624"/>
                  <a:pt x="9527" y="12655"/>
                  <a:pt x="9561" y="12653"/>
                </a:cubicBezTo>
                <a:cubicBezTo>
                  <a:pt x="9588" y="12651"/>
                  <a:pt x="9622" y="12681"/>
                  <a:pt x="9637" y="12718"/>
                </a:cubicBezTo>
                <a:cubicBezTo>
                  <a:pt x="9652" y="12756"/>
                  <a:pt x="9687" y="12815"/>
                  <a:pt x="9717" y="12850"/>
                </a:cubicBezTo>
                <a:cubicBezTo>
                  <a:pt x="9746" y="12886"/>
                  <a:pt x="9765" y="12929"/>
                  <a:pt x="9758" y="12945"/>
                </a:cubicBezTo>
                <a:cubicBezTo>
                  <a:pt x="9752" y="12961"/>
                  <a:pt x="9783" y="13007"/>
                  <a:pt x="9829" y="13049"/>
                </a:cubicBezTo>
                <a:cubicBezTo>
                  <a:pt x="9875" y="13090"/>
                  <a:pt x="9912" y="13135"/>
                  <a:pt x="9912" y="13148"/>
                </a:cubicBezTo>
                <a:cubicBezTo>
                  <a:pt x="9912" y="13160"/>
                  <a:pt x="9938" y="13170"/>
                  <a:pt x="9969" y="13170"/>
                </a:cubicBezTo>
                <a:cubicBezTo>
                  <a:pt x="10000" y="13170"/>
                  <a:pt x="10021" y="13158"/>
                  <a:pt x="10015" y="13144"/>
                </a:cubicBezTo>
                <a:cubicBezTo>
                  <a:pt x="10008" y="13130"/>
                  <a:pt x="10026" y="13070"/>
                  <a:pt x="10055" y="13012"/>
                </a:cubicBezTo>
                <a:lnTo>
                  <a:pt x="10106" y="12907"/>
                </a:lnTo>
                <a:lnTo>
                  <a:pt x="10049" y="12929"/>
                </a:lnTo>
                <a:cubicBezTo>
                  <a:pt x="9967" y="12959"/>
                  <a:pt x="9914" y="12863"/>
                  <a:pt x="9957" y="12764"/>
                </a:cubicBezTo>
                <a:cubicBezTo>
                  <a:pt x="9984" y="12699"/>
                  <a:pt x="9983" y="12694"/>
                  <a:pt x="9939" y="12711"/>
                </a:cubicBezTo>
                <a:cubicBezTo>
                  <a:pt x="9874" y="12736"/>
                  <a:pt x="9806" y="12629"/>
                  <a:pt x="9847" y="12566"/>
                </a:cubicBezTo>
                <a:cubicBezTo>
                  <a:pt x="9871" y="12529"/>
                  <a:pt x="9866" y="12525"/>
                  <a:pt x="9818" y="12545"/>
                </a:cubicBezTo>
                <a:cubicBezTo>
                  <a:pt x="9785" y="12558"/>
                  <a:pt x="9740" y="12577"/>
                  <a:pt x="9719" y="12585"/>
                </a:cubicBezTo>
                <a:cubicBezTo>
                  <a:pt x="9669" y="12605"/>
                  <a:pt x="9637" y="12536"/>
                  <a:pt x="9672" y="12485"/>
                </a:cubicBezTo>
                <a:cubicBezTo>
                  <a:pt x="9719" y="12416"/>
                  <a:pt x="9701" y="12373"/>
                  <a:pt x="9622" y="12373"/>
                </a:cubicBezTo>
                <a:cubicBezTo>
                  <a:pt x="9556" y="12374"/>
                  <a:pt x="9547" y="12362"/>
                  <a:pt x="9551" y="12295"/>
                </a:cubicBezTo>
                <a:cubicBezTo>
                  <a:pt x="9556" y="12230"/>
                  <a:pt x="9545" y="12218"/>
                  <a:pt x="9487" y="12218"/>
                </a:cubicBezTo>
                <a:close/>
                <a:moveTo>
                  <a:pt x="9452" y="13811"/>
                </a:moveTo>
                <a:cubicBezTo>
                  <a:pt x="9313" y="13811"/>
                  <a:pt x="9307" y="13982"/>
                  <a:pt x="9438" y="14191"/>
                </a:cubicBezTo>
                <a:cubicBezTo>
                  <a:pt x="9490" y="14273"/>
                  <a:pt x="9538" y="14366"/>
                  <a:pt x="9544" y="14397"/>
                </a:cubicBezTo>
                <a:cubicBezTo>
                  <a:pt x="9551" y="14428"/>
                  <a:pt x="9581" y="14467"/>
                  <a:pt x="9611" y="14486"/>
                </a:cubicBezTo>
                <a:cubicBezTo>
                  <a:pt x="9640" y="14505"/>
                  <a:pt x="9674" y="14556"/>
                  <a:pt x="9687" y="14599"/>
                </a:cubicBezTo>
                <a:cubicBezTo>
                  <a:pt x="9713" y="14685"/>
                  <a:pt x="9808" y="14712"/>
                  <a:pt x="9785" y="14627"/>
                </a:cubicBezTo>
                <a:cubicBezTo>
                  <a:pt x="9778" y="14600"/>
                  <a:pt x="9794" y="14539"/>
                  <a:pt x="9819" y="14492"/>
                </a:cubicBezTo>
                <a:cubicBezTo>
                  <a:pt x="9855" y="14425"/>
                  <a:pt x="9858" y="14404"/>
                  <a:pt x="9832" y="14389"/>
                </a:cubicBezTo>
                <a:cubicBezTo>
                  <a:pt x="9814" y="14379"/>
                  <a:pt x="9788" y="14389"/>
                  <a:pt x="9773" y="14410"/>
                </a:cubicBezTo>
                <a:cubicBezTo>
                  <a:pt x="9753" y="14439"/>
                  <a:pt x="9739" y="14438"/>
                  <a:pt x="9719" y="14409"/>
                </a:cubicBezTo>
                <a:cubicBezTo>
                  <a:pt x="9698" y="14379"/>
                  <a:pt x="9702" y="14348"/>
                  <a:pt x="9731" y="14282"/>
                </a:cubicBezTo>
                <a:cubicBezTo>
                  <a:pt x="9784" y="14163"/>
                  <a:pt x="9781" y="14152"/>
                  <a:pt x="9693" y="14164"/>
                </a:cubicBezTo>
                <a:cubicBezTo>
                  <a:pt x="9631" y="14173"/>
                  <a:pt x="9615" y="14161"/>
                  <a:pt x="9610" y="14103"/>
                </a:cubicBezTo>
                <a:cubicBezTo>
                  <a:pt x="9606" y="14064"/>
                  <a:pt x="9570" y="14005"/>
                  <a:pt x="9530" y="13970"/>
                </a:cubicBezTo>
                <a:cubicBezTo>
                  <a:pt x="9487" y="13933"/>
                  <a:pt x="9465" y="13889"/>
                  <a:pt x="9472" y="13860"/>
                </a:cubicBezTo>
                <a:cubicBezTo>
                  <a:pt x="9479" y="13832"/>
                  <a:pt x="9471" y="13811"/>
                  <a:pt x="9452" y="13811"/>
                </a:cubicBezTo>
                <a:close/>
                <a:moveTo>
                  <a:pt x="11875" y="14435"/>
                </a:moveTo>
                <a:cubicBezTo>
                  <a:pt x="11874" y="14433"/>
                  <a:pt x="11865" y="14444"/>
                  <a:pt x="11846" y="14465"/>
                </a:cubicBezTo>
                <a:cubicBezTo>
                  <a:pt x="11823" y="14491"/>
                  <a:pt x="11805" y="14519"/>
                  <a:pt x="11805" y="14526"/>
                </a:cubicBezTo>
                <a:cubicBezTo>
                  <a:pt x="11805" y="14555"/>
                  <a:pt x="11824" y="14536"/>
                  <a:pt x="11855" y="14478"/>
                </a:cubicBezTo>
                <a:cubicBezTo>
                  <a:pt x="11870" y="14451"/>
                  <a:pt x="11877" y="14437"/>
                  <a:pt x="11875" y="14435"/>
                </a:cubicBezTo>
                <a:close/>
                <a:moveTo>
                  <a:pt x="9928" y="14616"/>
                </a:moveTo>
                <a:cubicBezTo>
                  <a:pt x="9894" y="14623"/>
                  <a:pt x="9841" y="14664"/>
                  <a:pt x="9841" y="14695"/>
                </a:cubicBezTo>
                <a:cubicBezTo>
                  <a:pt x="9841" y="14719"/>
                  <a:pt x="9825" y="14758"/>
                  <a:pt x="9806" y="14781"/>
                </a:cubicBezTo>
                <a:cubicBezTo>
                  <a:pt x="9750" y="14848"/>
                  <a:pt x="9761" y="14943"/>
                  <a:pt x="9823" y="14940"/>
                </a:cubicBezTo>
                <a:cubicBezTo>
                  <a:pt x="9869" y="14938"/>
                  <a:pt x="9876" y="14952"/>
                  <a:pt x="9869" y="15049"/>
                </a:cubicBezTo>
                <a:cubicBezTo>
                  <a:pt x="9865" y="15111"/>
                  <a:pt x="9870" y="15162"/>
                  <a:pt x="9880" y="15162"/>
                </a:cubicBezTo>
                <a:cubicBezTo>
                  <a:pt x="9890" y="15162"/>
                  <a:pt x="9939" y="15096"/>
                  <a:pt x="9991" y="15015"/>
                </a:cubicBezTo>
                <a:lnTo>
                  <a:pt x="10086" y="14868"/>
                </a:lnTo>
                <a:lnTo>
                  <a:pt x="10016" y="14857"/>
                </a:lnTo>
                <a:cubicBezTo>
                  <a:pt x="9923" y="14842"/>
                  <a:pt x="9903" y="14804"/>
                  <a:pt x="9936" y="14713"/>
                </a:cubicBezTo>
                <a:cubicBezTo>
                  <a:pt x="9951" y="14671"/>
                  <a:pt x="9959" y="14632"/>
                  <a:pt x="9954" y="14624"/>
                </a:cubicBezTo>
                <a:cubicBezTo>
                  <a:pt x="9950" y="14617"/>
                  <a:pt x="9940" y="14614"/>
                  <a:pt x="9928" y="14616"/>
                </a:cubicBezTo>
                <a:close/>
                <a:moveTo>
                  <a:pt x="11659" y="14746"/>
                </a:moveTo>
                <a:cubicBezTo>
                  <a:pt x="11652" y="14746"/>
                  <a:pt x="11622" y="14785"/>
                  <a:pt x="11592" y="14833"/>
                </a:cubicBezTo>
                <a:cubicBezTo>
                  <a:pt x="11561" y="14880"/>
                  <a:pt x="11542" y="14919"/>
                  <a:pt x="11548" y="14919"/>
                </a:cubicBezTo>
                <a:cubicBezTo>
                  <a:pt x="11555" y="14919"/>
                  <a:pt x="11585" y="14880"/>
                  <a:pt x="11615" y="14833"/>
                </a:cubicBezTo>
                <a:cubicBezTo>
                  <a:pt x="11646" y="14785"/>
                  <a:pt x="11665" y="14746"/>
                  <a:pt x="11659" y="14746"/>
                </a:cubicBezTo>
                <a:close/>
                <a:moveTo>
                  <a:pt x="11497" y="15024"/>
                </a:moveTo>
                <a:cubicBezTo>
                  <a:pt x="11496" y="15022"/>
                  <a:pt x="11486" y="15032"/>
                  <a:pt x="11467" y="15054"/>
                </a:cubicBezTo>
                <a:cubicBezTo>
                  <a:pt x="11445" y="15080"/>
                  <a:pt x="11426" y="15107"/>
                  <a:pt x="11426" y="15115"/>
                </a:cubicBezTo>
                <a:cubicBezTo>
                  <a:pt x="11426" y="15143"/>
                  <a:pt x="11446" y="15125"/>
                  <a:pt x="11476" y="15067"/>
                </a:cubicBezTo>
                <a:cubicBezTo>
                  <a:pt x="11491" y="15039"/>
                  <a:pt x="11498" y="15025"/>
                  <a:pt x="11497" y="15024"/>
                </a:cubicBezTo>
                <a:close/>
                <a:moveTo>
                  <a:pt x="16779" y="20442"/>
                </a:moveTo>
                <a:cubicBezTo>
                  <a:pt x="16777" y="20445"/>
                  <a:pt x="16775" y="20457"/>
                  <a:pt x="16775" y="20477"/>
                </a:cubicBezTo>
                <a:cubicBezTo>
                  <a:pt x="16774" y="20514"/>
                  <a:pt x="16779" y="20534"/>
                  <a:pt x="16787" y="20523"/>
                </a:cubicBezTo>
                <a:cubicBezTo>
                  <a:pt x="16795" y="20511"/>
                  <a:pt x="16796" y="20482"/>
                  <a:pt x="16789" y="20456"/>
                </a:cubicBezTo>
                <a:cubicBezTo>
                  <a:pt x="16785" y="20443"/>
                  <a:pt x="16782" y="20438"/>
                  <a:pt x="16779" y="20442"/>
                </a:cubicBezTo>
                <a:close/>
                <a:moveTo>
                  <a:pt x="21535" y="20538"/>
                </a:moveTo>
                <a:cubicBezTo>
                  <a:pt x="21514" y="20564"/>
                  <a:pt x="21500" y="20581"/>
                  <a:pt x="21471" y="20622"/>
                </a:cubicBezTo>
                <a:cubicBezTo>
                  <a:pt x="21445" y="20670"/>
                  <a:pt x="21428" y="20709"/>
                  <a:pt x="21421" y="20732"/>
                </a:cubicBezTo>
                <a:cubicBezTo>
                  <a:pt x="21418" y="20742"/>
                  <a:pt x="21414" y="20752"/>
                  <a:pt x="21413" y="20759"/>
                </a:cubicBezTo>
                <a:cubicBezTo>
                  <a:pt x="21414" y="20762"/>
                  <a:pt x="21416" y="20764"/>
                  <a:pt x="21418" y="20763"/>
                </a:cubicBezTo>
                <a:cubicBezTo>
                  <a:pt x="21420" y="20763"/>
                  <a:pt x="21422" y="20762"/>
                  <a:pt x="21424" y="20761"/>
                </a:cubicBezTo>
                <a:cubicBezTo>
                  <a:pt x="21444" y="20746"/>
                  <a:pt x="21483" y="20687"/>
                  <a:pt x="21510" y="20630"/>
                </a:cubicBezTo>
                <a:cubicBezTo>
                  <a:pt x="21510" y="20629"/>
                  <a:pt x="21511" y="20628"/>
                  <a:pt x="21511" y="20627"/>
                </a:cubicBezTo>
                <a:cubicBezTo>
                  <a:pt x="21513" y="20622"/>
                  <a:pt x="21514" y="20619"/>
                  <a:pt x="21516" y="20615"/>
                </a:cubicBezTo>
                <a:cubicBezTo>
                  <a:pt x="21525" y="20594"/>
                  <a:pt x="21533" y="20574"/>
                  <a:pt x="21536" y="20558"/>
                </a:cubicBezTo>
                <a:cubicBezTo>
                  <a:pt x="21537" y="20546"/>
                  <a:pt x="21535" y="20544"/>
                  <a:pt x="21535" y="20538"/>
                </a:cubicBezTo>
                <a:close/>
                <a:moveTo>
                  <a:pt x="17962" y="20754"/>
                </a:moveTo>
                <a:cubicBezTo>
                  <a:pt x="17960" y="20757"/>
                  <a:pt x="17958" y="20769"/>
                  <a:pt x="17958" y="20789"/>
                </a:cubicBezTo>
                <a:cubicBezTo>
                  <a:pt x="17957" y="20825"/>
                  <a:pt x="17962" y="20846"/>
                  <a:pt x="17970" y="20834"/>
                </a:cubicBezTo>
                <a:cubicBezTo>
                  <a:pt x="17978" y="20823"/>
                  <a:pt x="17979" y="20793"/>
                  <a:pt x="17972" y="20768"/>
                </a:cubicBezTo>
                <a:cubicBezTo>
                  <a:pt x="17968" y="20755"/>
                  <a:pt x="17965" y="20750"/>
                  <a:pt x="17962" y="20754"/>
                </a:cubicBezTo>
                <a:close/>
                <a:moveTo>
                  <a:pt x="16958" y="20931"/>
                </a:moveTo>
                <a:lnTo>
                  <a:pt x="17000" y="21044"/>
                </a:lnTo>
                <a:cubicBezTo>
                  <a:pt x="17024" y="21106"/>
                  <a:pt x="17046" y="21156"/>
                  <a:pt x="17050" y="21156"/>
                </a:cubicBezTo>
                <a:cubicBezTo>
                  <a:pt x="17069" y="21156"/>
                  <a:pt x="17050" y="21094"/>
                  <a:pt x="17007" y="21017"/>
                </a:cubicBezTo>
                <a:lnTo>
                  <a:pt x="16958" y="20931"/>
                </a:lnTo>
                <a:close/>
                <a:moveTo>
                  <a:pt x="21148" y="21126"/>
                </a:moveTo>
                <a:cubicBezTo>
                  <a:pt x="21136" y="21129"/>
                  <a:pt x="21121" y="21139"/>
                  <a:pt x="21114" y="21156"/>
                </a:cubicBezTo>
                <a:cubicBezTo>
                  <a:pt x="21110" y="21165"/>
                  <a:pt x="21110" y="21172"/>
                  <a:pt x="21111" y="21178"/>
                </a:cubicBezTo>
                <a:cubicBezTo>
                  <a:pt x="21112" y="21184"/>
                  <a:pt x="21116" y="21188"/>
                  <a:pt x="21121" y="21189"/>
                </a:cubicBezTo>
                <a:cubicBezTo>
                  <a:pt x="21121" y="21189"/>
                  <a:pt x="21121" y="21189"/>
                  <a:pt x="21122" y="21189"/>
                </a:cubicBezTo>
                <a:cubicBezTo>
                  <a:pt x="21123" y="21189"/>
                  <a:pt x="21123" y="21190"/>
                  <a:pt x="21124" y="21190"/>
                </a:cubicBezTo>
                <a:cubicBezTo>
                  <a:pt x="21137" y="21189"/>
                  <a:pt x="21153" y="21174"/>
                  <a:pt x="21161" y="21156"/>
                </a:cubicBezTo>
                <a:cubicBezTo>
                  <a:pt x="21168" y="21141"/>
                  <a:pt x="21161" y="21131"/>
                  <a:pt x="21148" y="21126"/>
                </a:cubicBezTo>
                <a:close/>
                <a:moveTo>
                  <a:pt x="43" y="21176"/>
                </a:moveTo>
                <a:cubicBezTo>
                  <a:pt x="7" y="21209"/>
                  <a:pt x="22" y="21372"/>
                  <a:pt x="65" y="21419"/>
                </a:cubicBezTo>
                <a:cubicBezTo>
                  <a:pt x="90" y="21447"/>
                  <a:pt x="103" y="21459"/>
                  <a:pt x="110" y="21461"/>
                </a:cubicBezTo>
                <a:cubicBezTo>
                  <a:pt x="111" y="21460"/>
                  <a:pt x="111" y="21455"/>
                  <a:pt x="112" y="21454"/>
                </a:cubicBezTo>
                <a:cubicBezTo>
                  <a:pt x="115" y="21448"/>
                  <a:pt x="115" y="21439"/>
                  <a:pt x="108" y="21411"/>
                </a:cubicBezTo>
                <a:cubicBezTo>
                  <a:pt x="100" y="21380"/>
                  <a:pt x="106" y="21332"/>
                  <a:pt x="122" y="21303"/>
                </a:cubicBezTo>
                <a:cubicBezTo>
                  <a:pt x="130" y="21290"/>
                  <a:pt x="130" y="21281"/>
                  <a:pt x="132" y="21271"/>
                </a:cubicBezTo>
                <a:cubicBezTo>
                  <a:pt x="131" y="21258"/>
                  <a:pt x="128" y="21246"/>
                  <a:pt x="126" y="21235"/>
                </a:cubicBezTo>
                <a:cubicBezTo>
                  <a:pt x="121" y="21226"/>
                  <a:pt x="118" y="21218"/>
                  <a:pt x="107" y="21206"/>
                </a:cubicBezTo>
                <a:cubicBezTo>
                  <a:pt x="83" y="21180"/>
                  <a:pt x="54" y="21166"/>
                  <a:pt x="43" y="21176"/>
                </a:cubicBezTo>
                <a:close/>
                <a:moveTo>
                  <a:pt x="20528" y="21515"/>
                </a:moveTo>
                <a:cubicBezTo>
                  <a:pt x="20527" y="21511"/>
                  <a:pt x="20518" y="21515"/>
                  <a:pt x="20506" y="21522"/>
                </a:cubicBezTo>
                <a:cubicBezTo>
                  <a:pt x="20505" y="21523"/>
                  <a:pt x="20505" y="21522"/>
                  <a:pt x="20505" y="21523"/>
                </a:cubicBezTo>
                <a:cubicBezTo>
                  <a:pt x="20483" y="21546"/>
                  <a:pt x="20466" y="21567"/>
                  <a:pt x="20465" y="21577"/>
                </a:cubicBezTo>
                <a:cubicBezTo>
                  <a:pt x="20465" y="21577"/>
                  <a:pt x="20465" y="21578"/>
                  <a:pt x="20465" y="21579"/>
                </a:cubicBezTo>
                <a:cubicBezTo>
                  <a:pt x="20466" y="21592"/>
                  <a:pt x="20468" y="21600"/>
                  <a:pt x="20473" y="21600"/>
                </a:cubicBezTo>
                <a:cubicBezTo>
                  <a:pt x="20475" y="21599"/>
                  <a:pt x="20478" y="21597"/>
                  <a:pt x="20481" y="21596"/>
                </a:cubicBezTo>
                <a:cubicBezTo>
                  <a:pt x="20489" y="21589"/>
                  <a:pt x="20498" y="21579"/>
                  <a:pt x="20512" y="21554"/>
                </a:cubicBezTo>
                <a:cubicBezTo>
                  <a:pt x="20524" y="21532"/>
                  <a:pt x="20530" y="21519"/>
                  <a:pt x="20528" y="2151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8" name="25 Aniversario del primer trasplante"/>
          <p:cNvSpPr txBox="1"/>
          <p:nvPr/>
        </p:nvSpPr>
        <p:spPr>
          <a:xfrm>
            <a:off x="5190170" y="7117004"/>
            <a:ext cx="1400366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200">
                <a:latin typeface="Lucida Handwriting Italic"/>
                <a:ea typeface="Lucida Handwriting Italic"/>
                <a:cs typeface="Lucida Handwriting Italic"/>
                <a:sym typeface="Lucida Handwriting Italic"/>
              </a:defRPr>
            </a:lvl1pPr>
          </a:lstStyle>
          <a:p>
            <a:pPr/>
            <a:r>
              <a:t>25 Aniversario del primer trasplante 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"/>
          <p:cNvSpPr txBox="1"/>
          <p:nvPr/>
        </p:nvSpPr>
        <p:spPr>
          <a:xfrm>
            <a:off x="6226544" y="1325497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1" name="Logo_Creator__print copy 2.jpeg" descr="Logo_Creator__print copy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38624" y="-730012"/>
            <a:ext cx="10131055" cy="4012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Screen Shot 2021-09-04 at 16.51.58.png" descr="Screen Shot 2021-09-04 at 16.51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38696" y="10442296"/>
            <a:ext cx="5588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12061418" y="13081000"/>
            <a:ext cx="248464" cy="38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4" name="T2425ES-Logo-White.png" descr="T2425ES-Logo-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165" name="T2324ES_Horizontal_REV.png" descr="T2324ES_Horizontal_REV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5073" y="3393273"/>
            <a:ext cx="16392224" cy="518925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Oval"/>
          <p:cNvSpPr/>
          <p:nvPr/>
        </p:nvSpPr>
        <p:spPr>
          <a:xfrm>
            <a:off x="-79279" y="11565049"/>
            <a:ext cx="10721256" cy="4753636"/>
          </a:xfrm>
          <a:prstGeom prst="ellipse">
            <a:avLst/>
          </a:prstGeom>
          <a:solidFill>
            <a:srgbClr val="EBA8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7" name="Oval"/>
          <p:cNvSpPr/>
          <p:nvPr/>
        </p:nvSpPr>
        <p:spPr>
          <a:xfrm>
            <a:off x="8218559" y="11050539"/>
            <a:ext cx="16177838" cy="5189255"/>
          </a:xfrm>
          <a:prstGeom prst="ellipse">
            <a:avLst/>
          </a:prstGeom>
          <a:solidFill>
            <a:srgbClr val="26468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68" name="md_2PGLwhDd3vy02AML-1.png" descr="md_2PGLwhDd3vy02AML-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72282" y="11929072"/>
            <a:ext cx="4231768" cy="156583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Line"/>
          <p:cNvSpPr/>
          <p:nvPr/>
        </p:nvSpPr>
        <p:spPr>
          <a:xfrm flipV="1">
            <a:off x="9134722" y="8427316"/>
            <a:ext cx="1357555" cy="1121565"/>
          </a:xfrm>
          <a:prstGeom prst="line">
            <a:avLst/>
          </a:prstGeom>
          <a:ln w="152400">
            <a:solidFill>
              <a:srgbClr val="EBA83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0" name="Line"/>
          <p:cNvSpPr/>
          <p:nvPr/>
        </p:nvSpPr>
        <p:spPr>
          <a:xfrm>
            <a:off x="2245285" y="7566072"/>
            <a:ext cx="1055551" cy="1453141"/>
          </a:xfrm>
          <a:prstGeom prst="line">
            <a:avLst/>
          </a:prstGeom>
          <a:ln w="152400">
            <a:solidFill>
              <a:srgbClr val="EBA83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1" name="Line"/>
          <p:cNvSpPr/>
          <p:nvPr/>
        </p:nvSpPr>
        <p:spPr>
          <a:xfrm flipV="1">
            <a:off x="15057555" y="3453560"/>
            <a:ext cx="779156" cy="1618246"/>
          </a:xfrm>
          <a:prstGeom prst="line">
            <a:avLst/>
          </a:prstGeom>
          <a:ln w="152400">
            <a:solidFill>
              <a:srgbClr val="EBA83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2" name="Line"/>
          <p:cNvSpPr/>
          <p:nvPr/>
        </p:nvSpPr>
        <p:spPr>
          <a:xfrm flipH="1">
            <a:off x="3882740" y="2669227"/>
            <a:ext cx="1334727" cy="1201794"/>
          </a:xfrm>
          <a:prstGeom prst="line">
            <a:avLst/>
          </a:prstGeom>
          <a:ln w="152400">
            <a:solidFill>
              <a:srgbClr val="EBA83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" name="¡ 1 de diciembre del 2001 !"/>
          <p:cNvSpPr txBox="1"/>
          <p:nvPr/>
        </p:nvSpPr>
        <p:spPr>
          <a:xfrm>
            <a:off x="2107566" y="5563320"/>
            <a:ext cx="596120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D12EEC"/>
                </a:solidFill>
                <a:latin typeface="Lucida Handwriting Italic"/>
                <a:ea typeface="Lucida Handwriting Italic"/>
                <a:cs typeface="Lucida Handwriting Italic"/>
                <a:sym typeface="Lucida Handwriting Italic"/>
              </a:defRPr>
            </a:lvl1pPr>
          </a:lstStyle>
          <a:p>
            <a:pPr/>
            <a:r>
              <a:t> ¡ 1 de diciembre del 2001 !</a:t>
            </a:r>
          </a:p>
        </p:txBody>
      </p:sp>
      <p:sp>
        <p:nvSpPr>
          <p:cNvPr id="174" name="¡ 25 aniversario !"/>
          <p:cNvSpPr txBox="1"/>
          <p:nvPr/>
        </p:nvSpPr>
        <p:spPr>
          <a:xfrm>
            <a:off x="3760304" y="7288250"/>
            <a:ext cx="382402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D12EEC"/>
                </a:solidFill>
                <a:latin typeface="Lucida Handwriting Italic"/>
                <a:ea typeface="Lucida Handwriting Italic"/>
                <a:cs typeface="Lucida Handwriting Italic"/>
                <a:sym typeface="Lucida Handwriting Italic"/>
              </a:defRPr>
            </a:lvl1pPr>
          </a:lstStyle>
          <a:p>
            <a:pPr/>
            <a:r>
              <a:t>¡ 25 aniversario !</a:t>
            </a:r>
          </a:p>
        </p:txBody>
      </p:sp>
      <p:sp>
        <p:nvSpPr>
          <p:cNvPr id="175" name="Ing. Ignacio Holtz Hale                    1998…"/>
          <p:cNvSpPr txBox="1"/>
          <p:nvPr/>
        </p:nvSpPr>
        <p:spPr>
          <a:xfrm>
            <a:off x="5201007" y="720088"/>
            <a:ext cx="8830018" cy="2021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/>
            </a:pPr>
            <a:r>
              <a:rPr b="1"/>
              <a:t>Ing. Ignacio Holtz Hale                    </a:t>
            </a:r>
            <a:r>
              <a:rPr b="1" sz="3600"/>
              <a:t>1998</a:t>
            </a:r>
            <a:endParaRPr b="1" sz="3600"/>
          </a:p>
          <a:p>
            <a:pPr>
              <a:defRPr b="0"/>
            </a:pPr>
          </a:p>
          <a:p>
            <a:pPr>
              <a:defRPr b="0">
                <a:solidFill>
                  <a:srgbClr val="264685"/>
                </a:solidFill>
              </a:defRPr>
            </a:pPr>
            <a:r>
              <a:t>Después de llevar dos años de tratamientos agotadores recibe un riñón de Beatriz, su esposa.  </a:t>
            </a:r>
          </a:p>
        </p:txBody>
      </p:sp>
      <p:sp>
        <p:nvSpPr>
          <p:cNvPr id="176" name="2000"/>
          <p:cNvSpPr txBox="1"/>
          <p:nvPr/>
        </p:nvSpPr>
        <p:spPr>
          <a:xfrm>
            <a:off x="1371654" y="3223882"/>
            <a:ext cx="113111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2000</a:t>
            </a:r>
          </a:p>
        </p:txBody>
      </p:sp>
      <p:sp>
        <p:nvSpPr>
          <p:cNvPr id="177" name="En alianza y con la colaboración de los socios del club,…"/>
          <p:cNvSpPr txBox="1"/>
          <p:nvPr/>
        </p:nvSpPr>
        <p:spPr>
          <a:xfrm>
            <a:off x="-1241565" y="4075567"/>
            <a:ext cx="12659462" cy="147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>
                <a:solidFill>
                  <a:srgbClr val="264685"/>
                </a:solidFill>
              </a:defRPr>
            </a:pPr>
            <a:r>
              <a:t>En alianza y con la colaboración de los socios del club, </a:t>
            </a:r>
          </a:p>
          <a:p>
            <a:pPr>
              <a:defRPr b="0">
                <a:solidFill>
                  <a:srgbClr val="264685"/>
                </a:solidFill>
              </a:defRPr>
            </a:pPr>
            <a:r>
              <a:t>se comienza a preparar el programa </a:t>
            </a:r>
            <a:r>
              <a:rPr b="1"/>
              <a:t>10 Sonrisas .</a:t>
            </a:r>
            <a:r>
              <a:t>  </a:t>
            </a:r>
          </a:p>
          <a:p>
            <a:pPr>
              <a:defRPr b="0">
                <a:solidFill>
                  <a:srgbClr val="264685"/>
                </a:solidFill>
              </a:defRPr>
            </a:pPr>
            <a:r>
              <a:t>Siendo Cindy la primera niña salvada el</a:t>
            </a:r>
          </a:p>
        </p:txBody>
      </p:sp>
      <p:sp>
        <p:nvSpPr>
          <p:cNvPr id="178" name="Hoy Cindy es mamá de 2 niñas y lleva una vida perfectamente sana y productiva."/>
          <p:cNvSpPr txBox="1"/>
          <p:nvPr/>
        </p:nvSpPr>
        <p:spPr>
          <a:xfrm>
            <a:off x="215822" y="6222831"/>
            <a:ext cx="10131054" cy="100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264685"/>
                </a:solidFill>
              </a:defRPr>
            </a:lvl1pPr>
          </a:lstStyle>
          <a:p>
            <a:pPr/>
            <a:r>
              <a:t>Hoy Cindy es mamá de 2 niñas y lleva una vida perfectamente sana y productiva.  </a:t>
            </a:r>
          </a:p>
        </p:txBody>
      </p:sp>
      <p:sp>
        <p:nvSpPr>
          <p:cNvPr id="179" name="2006-2010"/>
          <p:cNvSpPr txBox="1"/>
          <p:nvPr/>
        </p:nvSpPr>
        <p:spPr>
          <a:xfrm>
            <a:off x="10730931" y="7946682"/>
            <a:ext cx="233400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2006-2010</a:t>
            </a:r>
          </a:p>
        </p:txBody>
      </p:sp>
      <p:sp>
        <p:nvSpPr>
          <p:cNvPr id="180" name="Con la participación de particulares, empresas y aliados se hacen decenas de trasplantes, pero al ver que los recursos eran insuficientes, se busca la alianza con Rotary Internacional y Clubes Rotarios de Estados Unidos."/>
          <p:cNvSpPr txBox="1"/>
          <p:nvPr/>
        </p:nvSpPr>
        <p:spPr>
          <a:xfrm>
            <a:off x="13073245" y="8196338"/>
            <a:ext cx="10498566" cy="1944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>
                <a:solidFill>
                  <a:srgbClr val="264685"/>
                </a:solidFill>
              </a:defRPr>
            </a:pPr>
            <a:r>
              <a:t>Con la participación de particulares, empresas y aliados se hacen decenas de trasplantes, pero al ver que los recursos eran insuficientes, se busca la </a:t>
            </a:r>
            <a:r>
              <a:rPr b="1"/>
              <a:t>alianza con Rotary Internacional y Clubes Rotarios de Estados Unidos. </a:t>
            </a:r>
          </a:p>
        </p:txBody>
      </p:sp>
      <p:sp>
        <p:nvSpPr>
          <p:cNvPr id="181" name="Historia"/>
          <p:cNvSpPr txBox="1"/>
          <p:nvPr/>
        </p:nvSpPr>
        <p:spPr>
          <a:xfrm>
            <a:off x="14930189" y="12264368"/>
            <a:ext cx="2754580" cy="89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rgbClr val="EBA83C"/>
                </a:solidFill>
              </a:defRPr>
            </a:lvl1pPr>
          </a:lstStyle>
          <a:p>
            <a:pPr/>
            <a:r>
              <a:t>Historia </a:t>
            </a:r>
          </a:p>
        </p:txBody>
      </p:sp>
      <p:sp>
        <p:nvSpPr>
          <p:cNvPr id="182" name="2016"/>
          <p:cNvSpPr txBox="1"/>
          <p:nvPr/>
        </p:nvSpPr>
        <p:spPr>
          <a:xfrm>
            <a:off x="16002604" y="4838353"/>
            <a:ext cx="113111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2016</a:t>
            </a:r>
          </a:p>
        </p:txBody>
      </p:sp>
      <p:sp>
        <p:nvSpPr>
          <p:cNvPr id="183" name="Después de cientos de vidas salvadas y en honor a su incansable labor Rotary Internacional nombra este programa Holtz-Beahon en honor a su fundador."/>
          <p:cNvSpPr txBox="1"/>
          <p:nvPr/>
        </p:nvSpPr>
        <p:spPr>
          <a:xfrm>
            <a:off x="14841081" y="5454129"/>
            <a:ext cx="9200561" cy="147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264685"/>
                </a:solidFill>
              </a:defRPr>
            </a:pPr>
            <a:r>
              <a:rPr b="0"/>
              <a:t>Después de cientos de vidas salvadas y en honor a su incansable labor Rotary Internacional nombra este programa </a:t>
            </a:r>
            <a:r>
              <a:t>Holtz-Beahon </a:t>
            </a:r>
            <a:r>
              <a:rPr b="0"/>
              <a:t>en honor a su fundador.</a:t>
            </a:r>
          </a:p>
        </p:txBody>
      </p:sp>
      <p:sp>
        <p:nvSpPr>
          <p:cNvPr id="184" name="2026"/>
          <p:cNvSpPr txBox="1"/>
          <p:nvPr/>
        </p:nvSpPr>
        <p:spPr>
          <a:xfrm>
            <a:off x="16761362" y="685429"/>
            <a:ext cx="113111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2026</a:t>
            </a:r>
          </a:p>
        </p:txBody>
      </p:sp>
      <p:sp>
        <p:nvSpPr>
          <p:cNvPr id="185" name="Trabajamos todos los días con una estructura muy solida, en colaboración con Solo por Ayudar, hospitales privados calificados y médicos de gran trayectoria profesional.  Llevamos cerca de 2000 trasplantes y no podemos parar."/>
          <p:cNvSpPr txBox="1"/>
          <p:nvPr/>
        </p:nvSpPr>
        <p:spPr>
          <a:xfrm>
            <a:off x="14841081" y="1370234"/>
            <a:ext cx="9200561" cy="238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264685"/>
                </a:solidFill>
              </a:defRPr>
            </a:pPr>
            <a:r>
              <a:rPr b="0"/>
              <a:t>Trabajamos todos los días con una estructura muy solida, en colaboración con Solo por Ayudar, hospitales privados calificados y médicos de gran trayectoria profesional.  Llevamos cerca de 2000 trasplantes y </a:t>
            </a:r>
            <a:r>
              <a:t>no podemos parar.  </a:t>
            </a:r>
          </a:p>
        </p:txBody>
      </p:sp>
      <p:sp>
        <p:nvSpPr>
          <p:cNvPr id="186" name="Junto con Beatriz, logra cambiar la ley para que amistades, no solo familiares, puedan ser donadores."/>
          <p:cNvSpPr txBox="1"/>
          <p:nvPr/>
        </p:nvSpPr>
        <p:spPr>
          <a:xfrm>
            <a:off x="133676" y="9887457"/>
            <a:ext cx="9908980" cy="101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/>
            </a:pPr>
            <a:r>
              <a:t>J</a:t>
            </a:r>
            <a:r>
              <a:rPr>
                <a:solidFill>
                  <a:srgbClr val="264685"/>
                </a:solidFill>
              </a:rPr>
              <a:t>unto con Beatriz,</a:t>
            </a:r>
            <a:r>
              <a:rPr b="1">
                <a:solidFill>
                  <a:srgbClr val="264685"/>
                </a:solidFill>
              </a:rPr>
              <a:t> logra cambiar la ley </a:t>
            </a:r>
            <a:r>
              <a:rPr>
                <a:solidFill>
                  <a:srgbClr val="264685"/>
                </a:solidFill>
              </a:rPr>
              <a:t>para que amistades, no solo familiares, puedan ser donadores.  </a:t>
            </a:r>
          </a:p>
        </p:txBody>
      </p:sp>
      <p:sp>
        <p:nvSpPr>
          <p:cNvPr id="187" name="2005"/>
          <p:cNvSpPr txBox="1"/>
          <p:nvPr/>
        </p:nvSpPr>
        <p:spPr>
          <a:xfrm>
            <a:off x="3615158" y="9097011"/>
            <a:ext cx="113111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2005</a:t>
            </a:r>
          </a:p>
        </p:txBody>
      </p:sp>
      <p:sp>
        <p:nvSpPr>
          <p:cNvPr id="188" name="Line"/>
          <p:cNvSpPr/>
          <p:nvPr/>
        </p:nvSpPr>
        <p:spPr>
          <a:xfrm flipV="1">
            <a:off x="13175682" y="6563080"/>
            <a:ext cx="1357556" cy="1121564"/>
          </a:xfrm>
          <a:prstGeom prst="line">
            <a:avLst/>
          </a:prstGeom>
          <a:ln w="152400">
            <a:solidFill>
              <a:srgbClr val="EBA83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300"/>
                            </p:stCondLst>
                            <p:childTnLst>
                              <p:par>
                                <p:cTn id="22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4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300"/>
                            </p:stCondLst>
                            <p:childTnLst>
                              <p:par>
                                <p:cTn id="26" presetClass="entr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300"/>
                            </p:stCondLst>
                            <p:childTnLst>
                              <p:par>
                                <p:cTn id="31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4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300"/>
                            </p:stCondLst>
                            <p:childTnLst>
                              <p:par>
                                <p:cTn id="35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300"/>
                            </p:stCondLst>
                            <p:childTnLst>
                              <p:par>
                                <p:cTn id="38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300"/>
                            </p:stCondLst>
                            <p:childTnLst>
                              <p:par>
                                <p:cTn id="42" presetClass="entr" nodeType="afterEffect" presetSubtype="8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300"/>
                            </p:stCondLst>
                            <p:childTnLst>
                              <p:par>
                                <p:cTn id="47" presetClass="entr" nodeType="after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300"/>
                            </p:stCondLst>
                            <p:childTnLst>
                              <p:par>
                                <p:cTn id="51" presetClass="entr" nodeType="afterEffect" presetSubtype="8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300"/>
                            </p:stCondLst>
                            <p:childTnLst>
                              <p:par>
                                <p:cTn id="56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8300"/>
                            </p:stCondLst>
                            <p:childTnLst>
                              <p:par>
                                <p:cTn id="59" presetClass="entr" nodeType="after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300"/>
                            </p:stCondLst>
                            <p:childTnLst>
                              <p:par>
                                <p:cTn id="63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300"/>
                            </p:stCondLst>
                            <p:childTnLst>
                              <p:par>
                                <p:cTn id="66" presetClass="entr" nodeType="afterEffect" presetSubtype="8" presetID="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300"/>
                            </p:stCondLst>
                            <p:childTnLst>
                              <p:par>
                                <p:cTn id="71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300"/>
                            </p:stCondLst>
                            <p:childTnLst>
                              <p:par>
                                <p:cTn id="74" presetClass="entr" nodeType="afterEffect" presetSubtype="8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6" dur="3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300"/>
                            </p:stCondLst>
                            <p:childTnLst>
                              <p:par>
                                <p:cTn id="78" presetClass="entr" nodeType="afterEffect" presetSubtype="8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2"/>
      <p:bldP build="whole" bldLvl="1" animBg="1" rev="0" advAuto="0" spid="173" grpId="5"/>
      <p:bldP build="whole" bldLvl="1" animBg="1" rev="0" advAuto="0" spid="171" grpId="17"/>
      <p:bldP build="whole" bldLvl="1" animBg="1" rev="0" advAuto="0" spid="175" grpId="1"/>
      <p:bldP build="whole" bldLvl="1" animBg="1" rev="0" advAuto="0" spid="172" grpId="2"/>
      <p:bldP build="whole" bldLvl="1" animBg="1" rev="0" advAuto="0" spid="179" grpId="11"/>
      <p:bldP build="whole" bldLvl="1" animBg="1" rev="0" advAuto="0" spid="174" grpId="7"/>
      <p:bldP build="whole" bldLvl="1" animBg="1" rev="0" advAuto="0" spid="188" grpId="15"/>
      <p:bldP build="whole" bldLvl="1" animBg="1" rev="0" advAuto="0" spid="182" grpId="14"/>
      <p:bldP build="whole" bldLvl="1" animBg="1" rev="0" advAuto="0" spid="183" grpId="16"/>
      <p:bldP build="whole" bldLvl="1" animBg="1" rev="0" advAuto="0" spid="178" grpId="6"/>
      <p:bldP build="whole" bldLvl="1" animBg="1" rev="0" advAuto="0" spid="170" grpId="8"/>
      <p:bldP build="whole" bldLvl="1" animBg="1" rev="0" advAuto="0" spid="177" grpId="4"/>
      <p:bldP build="whole" bldLvl="1" animBg="1" rev="0" advAuto="0" spid="186" grpId="10"/>
      <p:bldP build="whole" bldLvl="1" animBg="1" rev="0" advAuto="0" spid="176" grpId="3"/>
      <p:bldP build="whole" bldLvl="1" animBg="1" rev="0" advAuto="0" spid="169" grpId="13"/>
      <p:bldP build="whole" bldLvl="1" animBg="1" rev="0" advAuto="0" spid="185" grpId="19"/>
      <p:bldP build="whole" bldLvl="1" animBg="1" rev="0" advAuto="0" spid="187" grpId="9"/>
      <p:bldP build="whole" bldLvl="1" animBg="1" rev="0" advAuto="0" spid="184" grpId="18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"/>
          <p:cNvSpPr txBox="1"/>
          <p:nvPr/>
        </p:nvSpPr>
        <p:spPr>
          <a:xfrm>
            <a:off x="6226544" y="1325497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91" name="Logo_Creator__print copy 2.jpeg" descr="Logo_Creator__print copy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38624" y="-730012"/>
            <a:ext cx="10131055" cy="4012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Screen Shot 2021-09-04 at 16.51.58.png" descr="Screen Shot 2021-09-04 at 16.51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38696" y="10442296"/>
            <a:ext cx="5588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12061418" y="13081000"/>
            <a:ext cx="248464" cy="38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4" name="T2425ES-Logo-White.png" descr="T2425ES-Logo-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195" name="T2324ES_Horizontal_REV.png" descr="T2324ES_Horizontal_REV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5073" y="3393273"/>
            <a:ext cx="16392224" cy="518925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Oval"/>
          <p:cNvSpPr/>
          <p:nvPr/>
        </p:nvSpPr>
        <p:spPr>
          <a:xfrm>
            <a:off x="-79279" y="11565049"/>
            <a:ext cx="10721256" cy="4753636"/>
          </a:xfrm>
          <a:prstGeom prst="ellipse">
            <a:avLst/>
          </a:prstGeom>
          <a:solidFill>
            <a:srgbClr val="EBA8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Oval"/>
          <p:cNvSpPr/>
          <p:nvPr/>
        </p:nvSpPr>
        <p:spPr>
          <a:xfrm>
            <a:off x="8218559" y="11050539"/>
            <a:ext cx="16177838" cy="5189255"/>
          </a:xfrm>
          <a:prstGeom prst="ellipse">
            <a:avLst/>
          </a:prstGeom>
          <a:solidFill>
            <a:srgbClr val="26468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98" name="md_2PGLwhDd3vy02AML-1.png" descr="md_2PGLwhDd3vy02AML-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72282" y="11929072"/>
            <a:ext cx="4231768" cy="156583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Impacto social y económico de la IRC"/>
          <p:cNvSpPr txBox="1"/>
          <p:nvPr/>
        </p:nvSpPr>
        <p:spPr>
          <a:xfrm>
            <a:off x="10494830" y="12440692"/>
            <a:ext cx="12007445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rgbClr val="EBA83C"/>
                </a:solidFill>
              </a:defRPr>
            </a:lvl1pPr>
          </a:lstStyle>
          <a:p>
            <a:pPr/>
            <a:r>
              <a:t>Impacto social y económico de la IRC</a:t>
            </a:r>
          </a:p>
        </p:txBody>
      </p:sp>
      <p:sp>
        <p:nvSpPr>
          <p:cNvPr id="200" name="Costos Insostenibles"/>
          <p:cNvSpPr txBox="1"/>
          <p:nvPr/>
        </p:nvSpPr>
        <p:spPr>
          <a:xfrm>
            <a:off x="-16342" y="2752358"/>
            <a:ext cx="5986463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264685"/>
                </a:solidFill>
              </a:defRPr>
            </a:lvl1pPr>
          </a:lstStyle>
          <a:p>
            <a:pPr/>
            <a:r>
              <a:t>Costos Insostenibles </a:t>
            </a:r>
          </a:p>
        </p:txBody>
      </p:sp>
      <p:sp>
        <p:nvSpPr>
          <p:cNvPr id="201" name="El costo anual de diálisis para un paciente puede llegar a superar los $ 300,000 pesos y un trasplante en hospital privado, puede superar el millón.  Inalcanzables para personas de bajos recursos."/>
          <p:cNvSpPr txBox="1"/>
          <p:nvPr/>
        </p:nvSpPr>
        <p:spPr>
          <a:xfrm>
            <a:off x="87104" y="3647140"/>
            <a:ext cx="23660392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4000">
                <a:solidFill>
                  <a:srgbClr val="264685"/>
                </a:solidFill>
              </a:defRPr>
            </a:pPr>
            <a:r>
              <a:t>El costo anual de diálisis para un paciente puede llegar a superar los </a:t>
            </a:r>
            <a:r>
              <a:rPr b="1"/>
              <a:t>$ 300,000 pesos</a:t>
            </a:r>
            <a:r>
              <a:t> y un trasplante en hospital privado, puede </a:t>
            </a:r>
            <a:r>
              <a:rPr b="1"/>
              <a:t>superar el millón</a:t>
            </a:r>
            <a:r>
              <a:t>.  Inalcanzables para personas de bajos recursos.  </a:t>
            </a:r>
          </a:p>
        </p:txBody>
      </p:sp>
      <p:sp>
        <p:nvSpPr>
          <p:cNvPr id="202" name="Deterioro de Calidad de Vida"/>
          <p:cNvSpPr txBox="1"/>
          <p:nvPr/>
        </p:nvSpPr>
        <p:spPr>
          <a:xfrm>
            <a:off x="7256768" y="5993562"/>
            <a:ext cx="7912419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264685"/>
                </a:solidFill>
              </a:defRPr>
            </a:lvl1pPr>
          </a:lstStyle>
          <a:p>
            <a:pPr/>
            <a:r>
              <a:t>Deterioro de Calidad de Vida</a:t>
            </a:r>
          </a:p>
        </p:txBody>
      </p:sp>
      <p:sp>
        <p:nvSpPr>
          <p:cNvPr id="203" name="Fatiga constante, hospitalizaciones frecuentes y dependencia perpetua al tratamiento."/>
          <p:cNvSpPr txBox="1"/>
          <p:nvPr/>
        </p:nvSpPr>
        <p:spPr>
          <a:xfrm>
            <a:off x="7305227" y="6664469"/>
            <a:ext cx="16726280" cy="1306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b="0" sz="4000">
                <a:solidFill>
                  <a:srgbClr val="264685"/>
                </a:solidFill>
              </a:defRPr>
            </a:lvl1pPr>
          </a:lstStyle>
          <a:p>
            <a:pPr/>
            <a:r>
              <a:t>Fatiga constante, hospitalizaciones frecuentes y dependencia perpetua al tratamiento.  </a:t>
            </a:r>
          </a:p>
        </p:txBody>
      </p:sp>
      <p:sp>
        <p:nvSpPr>
          <p:cNvPr id="204" name="Crisis Familiar"/>
          <p:cNvSpPr txBox="1"/>
          <p:nvPr/>
        </p:nvSpPr>
        <p:spPr>
          <a:xfrm>
            <a:off x="2060647" y="8496505"/>
            <a:ext cx="4005073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264685"/>
                </a:solidFill>
              </a:defRPr>
            </a:lvl1pPr>
          </a:lstStyle>
          <a:p>
            <a:pPr/>
            <a:r>
              <a:t>Crisis Familiar</a:t>
            </a:r>
          </a:p>
        </p:txBody>
      </p:sp>
      <p:sp>
        <p:nvSpPr>
          <p:cNvPr id="205" name="Los pacientes enfrentan pérdida de ingresos y gastos médicos catastróficos que los empobrecen, arrastrando a toda la familia."/>
          <p:cNvSpPr txBox="1"/>
          <p:nvPr/>
        </p:nvSpPr>
        <p:spPr>
          <a:xfrm>
            <a:off x="2039982" y="9275754"/>
            <a:ext cx="18913039" cy="1306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b="0" sz="4000">
                <a:solidFill>
                  <a:srgbClr val="264685"/>
                </a:solidFill>
              </a:defRPr>
            </a:lvl1pPr>
          </a:lstStyle>
          <a:p>
            <a:pPr/>
            <a:r>
              <a:t>Los pacientes enfrentan pérdida de ingresos y gastos médicos catastróficos que los empobrecen, arrastrando a toda la familia. </a:t>
            </a:r>
          </a:p>
        </p:txBody>
      </p:sp>
      <p:sp>
        <p:nvSpPr>
          <p:cNvPr id="206" name="Insuficiencia Renal Crónica  (IRC)"/>
          <p:cNvSpPr txBox="1"/>
          <p:nvPr/>
        </p:nvSpPr>
        <p:spPr>
          <a:xfrm>
            <a:off x="9527952" y="1066804"/>
            <a:ext cx="8828419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Insuficiencia Renal Crónica  (IRC)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2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Class="entr" nodeType="after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Class="entr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2"/>
      <p:bldP build="whole" bldLvl="1" animBg="1" rev="0" advAuto="0" spid="203" grpId="4"/>
      <p:bldP build="whole" bldLvl="1" animBg="1" rev="0" advAuto="0" spid="204" grpId="5"/>
      <p:bldP build="whole" bldLvl="1" animBg="1" rev="0" advAuto="0" spid="205" grpId="6"/>
      <p:bldP build="whole" bldLvl="1" animBg="1" rev="0" advAuto="0" spid="200" grpId="1"/>
      <p:bldP build="whole" bldLvl="1" animBg="1" rev="0" advAuto="0" spid="202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"/>
          <p:cNvSpPr txBox="1"/>
          <p:nvPr/>
        </p:nvSpPr>
        <p:spPr>
          <a:xfrm>
            <a:off x="6226544" y="1325497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09" name="Logo_Creator__print copy 2.jpeg" descr="Logo_Creator__print copy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38624" y="-730012"/>
            <a:ext cx="10131055" cy="4012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creen Shot 2021-09-04 at 16.51.58.png" descr="Screen Shot 2021-09-04 at 16.51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38696" y="10442296"/>
            <a:ext cx="5588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lide Number"/>
          <p:cNvSpPr txBox="1"/>
          <p:nvPr>
            <p:ph type="sldNum" sz="quarter" idx="2"/>
          </p:nvPr>
        </p:nvSpPr>
        <p:spPr>
          <a:xfrm>
            <a:off x="12061418" y="13081000"/>
            <a:ext cx="248464" cy="38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T2425ES-Logo-White.png" descr="T2425ES-Logo-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213" name="T2324ES_Horizontal_REV.png" descr="T2324ES_Horizontal_REV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5073" y="3393273"/>
            <a:ext cx="16392224" cy="5189255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Oval"/>
          <p:cNvSpPr/>
          <p:nvPr/>
        </p:nvSpPr>
        <p:spPr>
          <a:xfrm>
            <a:off x="-79279" y="11565049"/>
            <a:ext cx="10721256" cy="4753636"/>
          </a:xfrm>
          <a:prstGeom prst="ellipse">
            <a:avLst/>
          </a:prstGeom>
          <a:solidFill>
            <a:srgbClr val="EBA8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5" name="Oval"/>
          <p:cNvSpPr/>
          <p:nvPr/>
        </p:nvSpPr>
        <p:spPr>
          <a:xfrm>
            <a:off x="8218559" y="11050539"/>
            <a:ext cx="16177838" cy="5189255"/>
          </a:xfrm>
          <a:prstGeom prst="ellipse">
            <a:avLst/>
          </a:prstGeom>
          <a:solidFill>
            <a:srgbClr val="26468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16" name="md_2PGLwhDd3vy02AML-1.png" descr="md_2PGLwhDd3vy02AML-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72282" y="11929072"/>
            <a:ext cx="4231768" cy="156583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ustentabilidad"/>
          <p:cNvSpPr txBox="1"/>
          <p:nvPr/>
        </p:nvSpPr>
        <p:spPr>
          <a:xfrm>
            <a:off x="13904476" y="12440692"/>
            <a:ext cx="5188154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rgbClr val="EBA83C"/>
                </a:solidFill>
              </a:defRPr>
            </a:lvl1pPr>
          </a:lstStyle>
          <a:p>
            <a:pPr/>
            <a:r>
              <a:t>Sustentabilidad </a:t>
            </a:r>
          </a:p>
        </p:txBody>
      </p:sp>
      <p:sp>
        <p:nvSpPr>
          <p:cNvPr id="218" name="Una vez que el paciente se trasplanta, su calidad de vida mejora desde que despierta de la anestesia.…"/>
          <p:cNvSpPr txBox="1"/>
          <p:nvPr/>
        </p:nvSpPr>
        <p:spPr>
          <a:xfrm>
            <a:off x="1100154" y="2792242"/>
            <a:ext cx="22841478" cy="715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 sz="5400">
                <a:solidFill>
                  <a:srgbClr val="264685"/>
                </a:solidFill>
              </a:defRPr>
            </a:pPr>
          </a:p>
          <a:p>
            <a:pPr algn="just">
              <a:defRPr b="0" sz="5400">
                <a:solidFill>
                  <a:srgbClr val="264685"/>
                </a:solidFill>
              </a:defRPr>
            </a:pPr>
            <a:r>
              <a:rPr b="1" sz="7400"/>
              <a:t>Una vez que el paciente se trasplanta, su calidad de vida mejora desde que despierta de la anestesia. </a:t>
            </a:r>
            <a:r>
              <a:rPr sz="7400"/>
              <a:t>  </a:t>
            </a:r>
            <a:endParaRPr sz="7400"/>
          </a:p>
          <a:p>
            <a:pPr algn="just">
              <a:defRPr b="0" sz="5400">
                <a:solidFill>
                  <a:srgbClr val="264685"/>
                </a:solidFill>
              </a:defRPr>
            </a:pPr>
            <a:endParaRPr sz="7400"/>
          </a:p>
          <a:p>
            <a:pPr algn="just">
              <a:defRPr b="0" sz="5400">
                <a:solidFill>
                  <a:srgbClr val="264685"/>
                </a:solidFill>
              </a:defRPr>
            </a:pPr>
            <a:r>
              <a:t>Sea un padre de familia, un joven,  una madre, y sin importar la edad, </a:t>
            </a:r>
            <a:r>
              <a:rPr b="1"/>
              <a:t>la familia entera vuelve a la normalidad y toda ella vuelve a vivir.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4" presetClass="entr" nodeType="afterEffect" presetSubtype="1" presetID="2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400"/>
                            </p:stCondLst>
                            <p:childTnLst>
                              <p:par>
                                <p:cTn id="19" presetClass="entr" nodeType="afterEffect" presetSubtype="1" presetID="2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600"/>
                            </p:stCondLst>
                            <p:childTnLst>
                              <p:par>
                                <p:cTn id="24" presetClass="entr" nodeType="afterEffect" presetSubtype="1" presetID="2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ítulo 1"/>
          <p:cNvSpPr txBox="1"/>
          <p:nvPr/>
        </p:nvSpPr>
        <p:spPr>
          <a:xfrm>
            <a:off x="7885050" y="225097"/>
            <a:ext cx="8181377" cy="1516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defTabSz="1737360">
              <a:lnSpc>
                <a:spcPct val="90000"/>
              </a:lnSpc>
              <a:defRPr b="0" sz="7600">
                <a:solidFill>
                  <a:srgbClr val="003E9A"/>
                </a:solidFill>
                <a:latin typeface="Hero"/>
                <a:ea typeface="Hero"/>
                <a:cs typeface="Hero"/>
                <a:sym typeface="Hero"/>
              </a:defRPr>
            </a:lvl1pPr>
          </a:lstStyle>
          <a:p>
            <a:pPr/>
            <a:r>
              <a:t>Community Needs</a:t>
            </a:r>
          </a:p>
        </p:txBody>
      </p:sp>
      <p:sp>
        <p:nvSpPr>
          <p:cNvPr id="221" name="CuadroTexto 3"/>
          <p:cNvSpPr txBox="1"/>
          <p:nvPr/>
        </p:nvSpPr>
        <p:spPr>
          <a:xfrm>
            <a:off x="1133557" y="1741976"/>
            <a:ext cx="20458031" cy="856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0" sz="3600">
                <a:solidFill>
                  <a:srgbClr val="243462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143000" indent="-1143000" algn="l" defTabSz="1828800">
              <a:buSzPct val="100000"/>
              <a:buFont typeface="Arial"/>
              <a:buChar char="•"/>
              <a:defRPr b="0" sz="6400">
                <a:solidFill>
                  <a:srgbClr val="003E9A"/>
                </a:solidFill>
                <a:latin typeface="Hero"/>
                <a:ea typeface="Hero"/>
                <a:cs typeface="Hero"/>
                <a:sym typeface="Hero"/>
              </a:defRPr>
            </a:pPr>
            <a:r>
              <a:rPr b="1" i="1"/>
              <a:t>Save</a:t>
            </a:r>
            <a:r>
              <a:t> the </a:t>
            </a:r>
            <a:r>
              <a:rPr b="1"/>
              <a:t>lives</a:t>
            </a:r>
            <a:r>
              <a:t> </a:t>
            </a:r>
            <a:r>
              <a:rPr b="1"/>
              <a:t>of low income patients</a:t>
            </a:r>
            <a:r>
              <a:t> who suffer from Chronic Renal Insufficiency(CRI). </a:t>
            </a:r>
          </a:p>
          <a:p>
            <a:pPr algn="l" defTabSz="1828800">
              <a:defRPr b="0" sz="6400">
                <a:solidFill>
                  <a:srgbClr val="003E9A"/>
                </a:solidFill>
                <a:latin typeface="Hero"/>
                <a:ea typeface="Hero"/>
                <a:cs typeface="Hero"/>
                <a:sym typeface="Hero"/>
              </a:defRPr>
            </a:pPr>
          </a:p>
          <a:p>
            <a:pPr marL="1143000" indent="-1143000" algn="l" defTabSz="1828800">
              <a:buSzPct val="100000"/>
              <a:buFont typeface="Arial"/>
              <a:buChar char="•"/>
              <a:defRPr b="0" sz="6400">
                <a:solidFill>
                  <a:srgbClr val="003E9A"/>
                </a:solidFill>
                <a:latin typeface="Hero"/>
                <a:ea typeface="Hero"/>
                <a:cs typeface="Hero"/>
                <a:sym typeface="Hero"/>
              </a:defRPr>
            </a:pPr>
            <a:r>
              <a:t>Help to </a:t>
            </a:r>
            <a:r>
              <a:rPr b="1"/>
              <a:t>spread the word </a:t>
            </a:r>
            <a:r>
              <a:t>regarding the possibility of </a:t>
            </a:r>
            <a:r>
              <a:rPr u="sng"/>
              <a:t>Live Donor Kidney Transplants.</a:t>
            </a:r>
            <a:endParaRPr u="sng"/>
          </a:p>
          <a:p>
            <a:pPr marL="1143000" indent="-1143000" algn="l" defTabSz="1828800">
              <a:buSzPct val="100000"/>
              <a:buFont typeface="Arial"/>
              <a:buChar char="•"/>
              <a:defRPr b="0" sz="6400">
                <a:solidFill>
                  <a:srgbClr val="003E9A"/>
                </a:solidFill>
                <a:latin typeface="Hero"/>
                <a:ea typeface="Hero"/>
                <a:cs typeface="Hero"/>
                <a:sym typeface="Hero"/>
              </a:defRPr>
            </a:pPr>
            <a:endParaRPr u="sng"/>
          </a:p>
          <a:p>
            <a:pPr marL="1143000" indent="-1143000" algn="l" defTabSz="1828800">
              <a:buSzPct val="100000"/>
              <a:buFont typeface="Arial"/>
              <a:buChar char="•"/>
              <a:defRPr b="0" sz="6400">
                <a:solidFill>
                  <a:srgbClr val="003E9A"/>
                </a:solidFill>
                <a:latin typeface="Hero"/>
                <a:ea typeface="Hero"/>
                <a:cs typeface="Hero"/>
                <a:sym typeface="Hero"/>
              </a:defRPr>
            </a:pPr>
            <a:r>
              <a:rPr b="1"/>
              <a:t>Promote Education </a:t>
            </a:r>
            <a:r>
              <a:t>of preventive measures to avoid CRI and CRI precursors (diabetes, obesity).</a:t>
            </a:r>
          </a:p>
        </p:txBody>
      </p:sp>
      <p:pic>
        <p:nvPicPr>
          <p:cNvPr id="222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31102" y="225098"/>
            <a:ext cx="3179471" cy="20653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rupo 8"/>
          <p:cNvGrpSpPr/>
          <p:nvPr/>
        </p:nvGrpSpPr>
        <p:grpSpPr>
          <a:xfrm>
            <a:off x="579788" y="11630221"/>
            <a:ext cx="23224425" cy="1886121"/>
            <a:chOff x="0" y="0"/>
            <a:chExt cx="23224424" cy="1886120"/>
          </a:xfrm>
        </p:grpSpPr>
        <p:sp>
          <p:nvSpPr>
            <p:cNvPr id="223" name="CuadroTexto 1"/>
            <p:cNvSpPr txBox="1"/>
            <p:nvPr/>
          </p:nvSpPr>
          <p:spPr>
            <a:xfrm>
              <a:off x="5272306" y="814240"/>
              <a:ext cx="13624166" cy="1071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defTabSz="1828800">
                <a:defRPr b="0" sz="2800">
                  <a:solidFill>
                    <a:srgbClr val="7C7C7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District Rotary Foundation Committee 4170 | </a:t>
              </a:r>
              <a:r>
                <a:t>Heart to Heart Project Fair 2026 – 2027</a:t>
              </a:r>
            </a:p>
            <a:p>
              <a:pPr defTabSz="1828800">
                <a:defRPr b="0" sz="2800">
                  <a:solidFill>
                    <a:srgbClr val="7C7C7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Period: 2023 -2026</a:t>
              </a:r>
            </a:p>
          </p:txBody>
        </p:sp>
        <p:pic>
          <p:nvPicPr>
            <p:cNvPr id="224" name="Imagen 6" descr="Imagen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92904"/>
              <a:ext cx="3065541" cy="1155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Imagen 7" descr="Imagen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103240" y="0"/>
              <a:ext cx="2121185" cy="17225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0" advTm="10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000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30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3000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3000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3000"/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3000"/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3000"/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5.png" descr="image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0882007" y="225098"/>
            <a:ext cx="3179471" cy="206534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ítulo 1"/>
          <p:cNvSpPr txBox="1"/>
          <p:nvPr/>
        </p:nvSpPr>
        <p:spPr>
          <a:xfrm>
            <a:off x="5903515" y="282496"/>
            <a:ext cx="12581143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1828800">
              <a:lnSpc>
                <a:spcPct val="90000"/>
              </a:lnSpc>
              <a:defRPr b="0" sz="8000">
                <a:solidFill>
                  <a:srgbClr val="003E9A"/>
                </a:solidFill>
                <a:latin typeface="Hero"/>
                <a:ea typeface="Hero"/>
                <a:cs typeface="Hero"/>
                <a:sym typeface="Hero"/>
              </a:defRPr>
            </a:lvl1pPr>
          </a:lstStyle>
          <a:p>
            <a:pPr/>
            <a:r>
              <a:t>Sustainability</a:t>
            </a:r>
          </a:p>
        </p:txBody>
      </p:sp>
      <p:sp>
        <p:nvSpPr>
          <p:cNvPr id="230" name="CuadroTexto 2"/>
          <p:cNvSpPr txBox="1"/>
          <p:nvPr/>
        </p:nvSpPr>
        <p:spPr>
          <a:xfrm>
            <a:off x="442438" y="1584960"/>
            <a:ext cx="21421223" cy="963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1143000" indent="-1143000" algn="just" defTabSz="1828800">
              <a:buSzPct val="100000"/>
              <a:buFont typeface="Arial"/>
              <a:buChar char="•"/>
              <a:defRPr b="0" sz="5200">
                <a:solidFill>
                  <a:srgbClr val="003E9A"/>
                </a:solidFill>
                <a:latin typeface="Hero"/>
                <a:ea typeface="Hero"/>
                <a:cs typeface="Hero"/>
                <a:sym typeface="Hero"/>
              </a:defRPr>
            </a:pPr>
            <a:r>
              <a:t>The number of people who die of CRI in Mexico is enormous.  The wait for a transplant via Social Security can be </a:t>
            </a:r>
            <a:r>
              <a:rPr b="1"/>
              <a:t>years</a:t>
            </a:r>
            <a:r>
              <a:t> and most </a:t>
            </a:r>
            <a:r>
              <a:rPr b="1"/>
              <a:t>patients die waiting</a:t>
            </a:r>
            <a:r>
              <a:t>.  The cost of private care is out of reach for these patients.  </a:t>
            </a:r>
          </a:p>
          <a:p>
            <a:pPr algn="just" defTabSz="1828800">
              <a:defRPr b="0" sz="5200">
                <a:solidFill>
                  <a:srgbClr val="003E9A"/>
                </a:solidFill>
                <a:latin typeface="Hero"/>
                <a:ea typeface="Hero"/>
                <a:cs typeface="Hero"/>
                <a:sym typeface="Hero"/>
              </a:defRPr>
            </a:pPr>
            <a:endParaRPr>
              <a:solidFill>
                <a:srgbClr val="243462"/>
              </a:solidFill>
            </a:endParaRPr>
          </a:p>
          <a:p>
            <a:pPr marL="1143000" indent="-1143000" algn="just" defTabSz="1828800">
              <a:buSzPct val="100000"/>
              <a:buFont typeface="Arial"/>
              <a:buChar char="•"/>
              <a:defRPr b="0" sz="5200">
                <a:solidFill>
                  <a:srgbClr val="003E9A"/>
                </a:solidFill>
                <a:latin typeface="Hero"/>
                <a:ea typeface="Hero"/>
                <a:cs typeface="Hero"/>
                <a:sym typeface="Hero"/>
              </a:defRPr>
            </a:pPr>
            <a:r>
              <a:t>Our Rotary International Program gives these people hope and saves lives. Through a negotiated cost structure, Doctors and Hospitals offer their services at a </a:t>
            </a:r>
            <a:r>
              <a:rPr b="1"/>
              <a:t>steep discount.</a:t>
            </a:r>
            <a:r>
              <a:t> Patients pay for part of the Transplant Costs, Solo por Ayudar (our local cooperative organization) does the socio-economic investigation of each patient and contributes financially, while Rotary coordinates the entire procedure and pays a percentage of the cost.  </a:t>
            </a:r>
            <a:r>
              <a:rPr b="1"/>
              <a:t>United for Good.</a:t>
            </a:r>
          </a:p>
        </p:txBody>
      </p:sp>
      <p:grpSp>
        <p:nvGrpSpPr>
          <p:cNvPr id="234" name="Grupo 5"/>
          <p:cNvGrpSpPr/>
          <p:nvPr/>
        </p:nvGrpSpPr>
        <p:grpSpPr>
          <a:xfrm>
            <a:off x="1017515" y="11813224"/>
            <a:ext cx="23224426" cy="1886121"/>
            <a:chOff x="0" y="0"/>
            <a:chExt cx="23224424" cy="1886120"/>
          </a:xfrm>
        </p:grpSpPr>
        <p:sp>
          <p:nvSpPr>
            <p:cNvPr id="231" name="CuadroTexto 6"/>
            <p:cNvSpPr txBox="1"/>
            <p:nvPr/>
          </p:nvSpPr>
          <p:spPr>
            <a:xfrm>
              <a:off x="5272306" y="814240"/>
              <a:ext cx="13624166" cy="1071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defTabSz="1828800">
                <a:defRPr b="0" sz="2800">
                  <a:solidFill>
                    <a:srgbClr val="7C7C7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District Rotary Foundation Committee 4170 | </a:t>
              </a:r>
              <a:r>
                <a:t>Heart to Heart Project Fair 2026 – 2027</a:t>
              </a:r>
            </a:p>
            <a:p>
              <a:pPr defTabSz="1828800">
                <a:defRPr b="0" sz="2800">
                  <a:solidFill>
                    <a:srgbClr val="7C7C7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Period: 2023 -2026</a:t>
              </a:r>
            </a:p>
          </p:txBody>
        </p:sp>
        <p:pic>
          <p:nvPicPr>
            <p:cNvPr id="232" name="Imagen 7" descr="Imagen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92904"/>
              <a:ext cx="3065541" cy="1155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Imagen 8" descr="Imagen 8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103240" y="0"/>
              <a:ext cx="2121185" cy="17225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0" advTm="13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4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4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4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4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7604" y="1885918"/>
            <a:ext cx="2961881" cy="296188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ext"/>
          <p:cNvSpPr txBox="1"/>
          <p:nvPr/>
        </p:nvSpPr>
        <p:spPr>
          <a:xfrm>
            <a:off x="6226544" y="1325497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38" name="Logo_Creator__print copy 2.jpeg" descr="Logo_Creator__print copy 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438624" y="-730012"/>
            <a:ext cx="10131055" cy="4012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creen Shot 2021-09-04 at 16.51.58.png" descr="Screen Shot 2021-09-04 at 16.51.5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938696" y="10442296"/>
            <a:ext cx="5588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lide Number"/>
          <p:cNvSpPr txBox="1"/>
          <p:nvPr>
            <p:ph type="sldNum" sz="quarter" idx="2"/>
          </p:nvPr>
        </p:nvSpPr>
        <p:spPr>
          <a:xfrm>
            <a:off x="12061418" y="13081000"/>
            <a:ext cx="248464" cy="38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1" name="T2425ES-Logo-White.png" descr="T2425ES-Logo-Whi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242" name="T2324ES_Horizontal_REV.png" descr="T2324ES_Horizontal_REV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5073" y="3393273"/>
            <a:ext cx="16392224" cy="518925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Oval"/>
          <p:cNvSpPr/>
          <p:nvPr/>
        </p:nvSpPr>
        <p:spPr>
          <a:xfrm>
            <a:off x="-79279" y="11565049"/>
            <a:ext cx="10721256" cy="4753636"/>
          </a:xfrm>
          <a:prstGeom prst="ellipse">
            <a:avLst/>
          </a:prstGeom>
          <a:solidFill>
            <a:srgbClr val="EBA8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4" name="Oval"/>
          <p:cNvSpPr/>
          <p:nvPr/>
        </p:nvSpPr>
        <p:spPr>
          <a:xfrm>
            <a:off x="8218559" y="11050539"/>
            <a:ext cx="16177838" cy="5189255"/>
          </a:xfrm>
          <a:prstGeom prst="ellipse">
            <a:avLst/>
          </a:prstGeom>
          <a:solidFill>
            <a:srgbClr val="26468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45" name="md_2PGLwhDd3vy02AML-1.png" descr="md_2PGLwhDd3vy02AML-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72282" y="11929072"/>
            <a:ext cx="4231768" cy="1565835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Clubs Asociados…"/>
          <p:cNvSpPr txBox="1"/>
          <p:nvPr/>
        </p:nvSpPr>
        <p:spPr>
          <a:xfrm>
            <a:off x="8359338" y="3102958"/>
            <a:ext cx="6741999" cy="434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400">
                <a:solidFill>
                  <a:srgbClr val="32633F"/>
                </a:solidFill>
              </a:defRPr>
            </a:pPr>
            <a:r>
              <a:t>Clubs Asociados</a:t>
            </a:r>
          </a:p>
          <a:p>
            <a:pPr algn="l">
              <a:defRPr sz="600">
                <a:solidFill>
                  <a:srgbClr val="32633F"/>
                </a:solidFill>
              </a:defRPr>
            </a:pPr>
          </a:p>
          <a:p>
            <a:pPr algn="l">
              <a:defRPr sz="3400">
                <a:solidFill>
                  <a:srgbClr val="32633F"/>
                </a:solidFill>
              </a:defRPr>
            </a:pPr>
            <a:r>
              <a:t>CR Tlalpan</a:t>
            </a:r>
          </a:p>
          <a:p>
            <a:pPr algn="l">
              <a:defRPr sz="3400">
                <a:solidFill>
                  <a:srgbClr val="32633F"/>
                </a:solidFill>
              </a:defRPr>
            </a:pPr>
            <a:r>
              <a:t>CR Tonatzin Guadalupe</a:t>
            </a:r>
          </a:p>
          <a:p>
            <a:pPr algn="l">
              <a:defRPr sz="3400">
                <a:solidFill>
                  <a:srgbClr val="32633F"/>
                </a:solidFill>
              </a:defRPr>
            </a:pPr>
            <a:r>
              <a:t>CR Ciudad de México </a:t>
            </a:r>
          </a:p>
          <a:p>
            <a:pPr algn="l">
              <a:defRPr sz="3400">
                <a:solidFill>
                  <a:srgbClr val="32633F"/>
                </a:solidFill>
              </a:defRPr>
            </a:pPr>
            <a:r>
              <a:t>CR</a:t>
            </a:r>
            <a:r>
              <a:t> Bellavista Atizapan</a:t>
            </a:r>
          </a:p>
          <a:p>
            <a:pPr algn="l">
              <a:defRPr sz="3400">
                <a:solidFill>
                  <a:srgbClr val="32633F"/>
                </a:solidFill>
              </a:defRPr>
            </a:pPr>
            <a:r>
              <a:t>CR</a:t>
            </a:r>
            <a:r>
              <a:t> Metropolitano de Tulancingo</a:t>
            </a:r>
          </a:p>
          <a:p>
            <a:pPr algn="l">
              <a:defRPr sz="3400">
                <a:solidFill>
                  <a:srgbClr val="32633F"/>
                </a:solidFill>
              </a:defRPr>
            </a:pPr>
            <a:r>
              <a:t>CR Frank Devlyn</a:t>
            </a:r>
          </a:p>
        </p:txBody>
      </p:sp>
      <p:sp>
        <p:nvSpPr>
          <p:cNvPr id="247" name="Organización cooperadora"/>
          <p:cNvSpPr txBox="1"/>
          <p:nvPr/>
        </p:nvSpPr>
        <p:spPr>
          <a:xfrm>
            <a:off x="16508253" y="2791677"/>
            <a:ext cx="473887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rPr>
                <a:solidFill>
                  <a:srgbClr val="3C87DD"/>
                </a:solidFill>
              </a:rPr>
              <a:t>Organización cooperadora</a:t>
            </a:r>
            <a:r>
              <a:t> </a:t>
            </a:r>
          </a:p>
        </p:txBody>
      </p:sp>
      <p:pic>
        <p:nvPicPr>
          <p:cNvPr id="248" name="Unknown.jpeg" descr="Unknown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64009" y="3099632"/>
            <a:ext cx="3187703" cy="255270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District  6460…"/>
          <p:cNvSpPr txBox="1"/>
          <p:nvPr/>
        </p:nvSpPr>
        <p:spPr>
          <a:xfrm>
            <a:off x="3829936" y="5923096"/>
            <a:ext cx="2859178" cy="2819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500">
                <a:solidFill>
                  <a:srgbClr val="A02D2A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District  5770 District  6840  District  6080 </a:t>
            </a:r>
          </a:p>
          <a:p>
            <a:pPr>
              <a:defRPr b="0" sz="3500">
                <a:solidFill>
                  <a:srgbClr val="A02D2A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District  6460</a:t>
            </a:r>
          </a:p>
          <a:p>
            <a:pPr>
              <a:defRPr b="0" sz="3500">
                <a:solidFill>
                  <a:srgbClr val="A02D2A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District  5830</a:t>
            </a:r>
          </a:p>
        </p:txBody>
      </p:sp>
      <p:sp>
        <p:nvSpPr>
          <p:cNvPr id="250" name="District  6080…"/>
          <p:cNvSpPr txBox="1"/>
          <p:nvPr/>
        </p:nvSpPr>
        <p:spPr>
          <a:xfrm>
            <a:off x="287300" y="5923096"/>
            <a:ext cx="2859178" cy="3365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500">
                <a:solidFill>
                  <a:srgbClr val="1B255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District  6670 District  5750  </a:t>
            </a:r>
          </a:p>
          <a:p>
            <a:pPr>
              <a:defRPr b="0" sz="3500">
                <a:solidFill>
                  <a:srgbClr val="1B255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District  6110</a:t>
            </a:r>
          </a:p>
          <a:p>
            <a:pPr>
              <a:defRPr b="0" sz="3500">
                <a:solidFill>
                  <a:srgbClr val="1B255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District  6540</a:t>
            </a:r>
          </a:p>
          <a:p>
            <a:pPr>
              <a:defRPr b="0" sz="3500">
                <a:solidFill>
                  <a:srgbClr val="1B255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District  6190</a:t>
            </a:r>
          </a:p>
        </p:txBody>
      </p:sp>
      <p:sp>
        <p:nvSpPr>
          <p:cNvPr id="251" name="Dr. Mario Cardona - CHS…"/>
          <p:cNvSpPr txBox="1"/>
          <p:nvPr/>
        </p:nvSpPr>
        <p:spPr>
          <a:xfrm>
            <a:off x="9673267" y="9013066"/>
            <a:ext cx="6660110" cy="2121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3300">
                <a:solidFill>
                  <a:srgbClr val="11335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Dr. Mario Cardona - CHS </a:t>
            </a:r>
          </a:p>
          <a:p>
            <a:pPr algn="l">
              <a:defRPr b="0" sz="3300">
                <a:solidFill>
                  <a:srgbClr val="11335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Dr. Guillermo Mondragón - IMT</a:t>
            </a:r>
          </a:p>
          <a:p>
            <a:pPr algn="l">
              <a:defRPr b="0" sz="3300">
                <a:solidFill>
                  <a:srgbClr val="11335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Dr. Raúl García Cano - MAC</a:t>
            </a:r>
          </a:p>
          <a:p>
            <a:pPr algn="l">
              <a:defRPr b="0" sz="3300">
                <a:solidFill>
                  <a:srgbClr val="11335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ABC Nephrology Team  </a:t>
            </a:r>
          </a:p>
        </p:txBody>
      </p:sp>
      <p:sp>
        <p:nvSpPr>
          <p:cNvPr id="252" name="Nephrologist’s teams led by:"/>
          <p:cNvSpPr txBox="1"/>
          <p:nvPr/>
        </p:nvSpPr>
        <p:spPr>
          <a:xfrm>
            <a:off x="9673268" y="8341328"/>
            <a:ext cx="4546093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2D4581"/>
                </a:solidFill>
              </a:defRPr>
            </a:lvl1pPr>
          </a:lstStyle>
          <a:p>
            <a:pPr/>
            <a:r>
              <a:t>Equipo de Nefrólogos :</a:t>
            </a:r>
          </a:p>
        </p:txBody>
      </p:sp>
      <p:sp>
        <p:nvSpPr>
          <p:cNvPr id="253" name="Nefrólogos y Hospitales Asociados"/>
          <p:cNvSpPr txBox="1"/>
          <p:nvPr/>
        </p:nvSpPr>
        <p:spPr>
          <a:xfrm>
            <a:off x="16011921" y="4595060"/>
            <a:ext cx="278465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9F2D2A"/>
                </a:solidFill>
              </a:defRPr>
            </a:pPr>
            <a:r>
              <a:t> Hospitales </a:t>
            </a:r>
            <a:r>
              <a:rPr sz="3000"/>
              <a:t> 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179079" y="5643181"/>
            <a:ext cx="2429639" cy="2429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957921" y="4751814"/>
            <a:ext cx="2289622" cy="2289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1596748" y="5766200"/>
            <a:ext cx="2429639" cy="218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12">
            <a:extLst/>
          </a:blip>
          <a:srcRect l="2452" t="19676" r="954" b="25665"/>
          <a:stretch>
            <a:fillRect/>
          </a:stretch>
        </p:blipFill>
        <p:spPr>
          <a:xfrm>
            <a:off x="18621749" y="7605750"/>
            <a:ext cx="2961968" cy="1676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91" fill="norm" stroke="1" extrusionOk="0">
                <a:moveTo>
                  <a:pt x="10988" y="10"/>
                </a:moveTo>
                <a:cubicBezTo>
                  <a:pt x="10765" y="60"/>
                  <a:pt x="10555" y="297"/>
                  <a:pt x="10555" y="558"/>
                </a:cubicBezTo>
                <a:cubicBezTo>
                  <a:pt x="10555" y="690"/>
                  <a:pt x="10410" y="884"/>
                  <a:pt x="10235" y="992"/>
                </a:cubicBezTo>
                <a:cubicBezTo>
                  <a:pt x="9794" y="1264"/>
                  <a:pt x="9363" y="2033"/>
                  <a:pt x="9363" y="2551"/>
                </a:cubicBezTo>
                <a:cubicBezTo>
                  <a:pt x="9363" y="2816"/>
                  <a:pt x="9500" y="3210"/>
                  <a:pt x="9718" y="3574"/>
                </a:cubicBezTo>
                <a:cubicBezTo>
                  <a:pt x="10054" y="4134"/>
                  <a:pt x="10061" y="4183"/>
                  <a:pt x="9914" y="4556"/>
                </a:cubicBezTo>
                <a:cubicBezTo>
                  <a:pt x="9829" y="4771"/>
                  <a:pt x="9761" y="5121"/>
                  <a:pt x="9761" y="5333"/>
                </a:cubicBezTo>
                <a:cubicBezTo>
                  <a:pt x="9761" y="5716"/>
                  <a:pt x="9752" y="5719"/>
                  <a:pt x="7507" y="5782"/>
                </a:cubicBezTo>
                <a:cubicBezTo>
                  <a:pt x="5348" y="5843"/>
                  <a:pt x="5219" y="5866"/>
                  <a:pt x="4471" y="6330"/>
                </a:cubicBezTo>
                <a:cubicBezTo>
                  <a:pt x="2923" y="7289"/>
                  <a:pt x="1677" y="8482"/>
                  <a:pt x="1001" y="9658"/>
                </a:cubicBezTo>
                <a:cubicBezTo>
                  <a:pt x="148" y="11142"/>
                  <a:pt x="2" y="11669"/>
                  <a:pt x="0" y="13293"/>
                </a:cubicBezTo>
                <a:cubicBezTo>
                  <a:pt x="-2" y="14420"/>
                  <a:pt x="38" y="14733"/>
                  <a:pt x="274" y="15445"/>
                </a:cubicBezTo>
                <a:cubicBezTo>
                  <a:pt x="651" y="16581"/>
                  <a:pt x="1130" y="17364"/>
                  <a:pt x="2020" y="18303"/>
                </a:cubicBezTo>
                <a:cubicBezTo>
                  <a:pt x="3856" y="20239"/>
                  <a:pt x="6057" y="21242"/>
                  <a:pt x="9066" y="21519"/>
                </a:cubicBezTo>
                <a:cubicBezTo>
                  <a:pt x="9615" y="21569"/>
                  <a:pt x="10156" y="21594"/>
                  <a:pt x="10682" y="21590"/>
                </a:cubicBezTo>
                <a:cubicBezTo>
                  <a:pt x="14368" y="21564"/>
                  <a:pt x="17460" y="20223"/>
                  <a:pt x="19514" y="17725"/>
                </a:cubicBezTo>
                <a:cubicBezTo>
                  <a:pt x="20609" y="16394"/>
                  <a:pt x="21062" y="15251"/>
                  <a:pt x="21477" y="12771"/>
                </a:cubicBezTo>
                <a:cubicBezTo>
                  <a:pt x="21598" y="12049"/>
                  <a:pt x="21537" y="9498"/>
                  <a:pt x="21388" y="8993"/>
                </a:cubicBezTo>
                <a:cubicBezTo>
                  <a:pt x="21195" y="8341"/>
                  <a:pt x="21077" y="7505"/>
                  <a:pt x="21128" y="7158"/>
                </a:cubicBezTo>
                <a:cubicBezTo>
                  <a:pt x="21208" y="6617"/>
                  <a:pt x="20946" y="5747"/>
                  <a:pt x="20704" y="5747"/>
                </a:cubicBezTo>
                <a:cubicBezTo>
                  <a:pt x="20395" y="5747"/>
                  <a:pt x="20182" y="5220"/>
                  <a:pt x="20072" y="4193"/>
                </a:cubicBezTo>
                <a:cubicBezTo>
                  <a:pt x="19957" y="3126"/>
                  <a:pt x="19813" y="2584"/>
                  <a:pt x="19644" y="2587"/>
                </a:cubicBezTo>
                <a:cubicBezTo>
                  <a:pt x="19308" y="2594"/>
                  <a:pt x="19078" y="2829"/>
                  <a:pt x="19067" y="3175"/>
                </a:cubicBezTo>
                <a:cubicBezTo>
                  <a:pt x="19056" y="3530"/>
                  <a:pt x="19053" y="3533"/>
                  <a:pt x="19006" y="3201"/>
                </a:cubicBezTo>
                <a:cubicBezTo>
                  <a:pt x="18924" y="2605"/>
                  <a:pt x="18774" y="2407"/>
                  <a:pt x="18496" y="2521"/>
                </a:cubicBezTo>
                <a:cubicBezTo>
                  <a:pt x="18158" y="2659"/>
                  <a:pt x="17993" y="3034"/>
                  <a:pt x="18063" y="3502"/>
                </a:cubicBezTo>
                <a:cubicBezTo>
                  <a:pt x="18107" y="3802"/>
                  <a:pt x="18086" y="3852"/>
                  <a:pt x="17947" y="3758"/>
                </a:cubicBezTo>
                <a:cubicBezTo>
                  <a:pt x="17852" y="3693"/>
                  <a:pt x="17720" y="3640"/>
                  <a:pt x="17656" y="3640"/>
                </a:cubicBezTo>
                <a:cubicBezTo>
                  <a:pt x="17591" y="3640"/>
                  <a:pt x="17496" y="3459"/>
                  <a:pt x="17442" y="3242"/>
                </a:cubicBezTo>
                <a:cubicBezTo>
                  <a:pt x="17376" y="2975"/>
                  <a:pt x="17243" y="2833"/>
                  <a:pt x="17032" y="2797"/>
                </a:cubicBezTo>
                <a:cubicBezTo>
                  <a:pt x="16766" y="2751"/>
                  <a:pt x="16697" y="2823"/>
                  <a:pt x="16562" y="3303"/>
                </a:cubicBezTo>
                <a:cubicBezTo>
                  <a:pt x="16474" y="3613"/>
                  <a:pt x="16403" y="4014"/>
                  <a:pt x="16403" y="4193"/>
                </a:cubicBezTo>
                <a:cubicBezTo>
                  <a:pt x="16403" y="4582"/>
                  <a:pt x="16249" y="4623"/>
                  <a:pt x="16169" y="4254"/>
                </a:cubicBezTo>
                <a:cubicBezTo>
                  <a:pt x="16138" y="4109"/>
                  <a:pt x="15993" y="3988"/>
                  <a:pt x="15849" y="3988"/>
                </a:cubicBezTo>
                <a:cubicBezTo>
                  <a:pt x="15636" y="3988"/>
                  <a:pt x="15596" y="4054"/>
                  <a:pt x="15638" y="4336"/>
                </a:cubicBezTo>
                <a:cubicBezTo>
                  <a:pt x="15738" y="5014"/>
                  <a:pt x="15205" y="5356"/>
                  <a:pt x="13727" y="5552"/>
                </a:cubicBezTo>
                <a:cubicBezTo>
                  <a:pt x="12994" y="5650"/>
                  <a:pt x="12373" y="5690"/>
                  <a:pt x="12348" y="5644"/>
                </a:cubicBezTo>
                <a:cubicBezTo>
                  <a:pt x="12322" y="5599"/>
                  <a:pt x="12285" y="5389"/>
                  <a:pt x="12267" y="5179"/>
                </a:cubicBezTo>
                <a:cubicBezTo>
                  <a:pt x="12249" y="4970"/>
                  <a:pt x="12167" y="4665"/>
                  <a:pt x="12085" y="4504"/>
                </a:cubicBezTo>
                <a:cubicBezTo>
                  <a:pt x="11950" y="4239"/>
                  <a:pt x="11967" y="4155"/>
                  <a:pt x="12284" y="3594"/>
                </a:cubicBezTo>
                <a:cubicBezTo>
                  <a:pt x="12496" y="3220"/>
                  <a:pt x="12636" y="2803"/>
                  <a:pt x="12636" y="2541"/>
                </a:cubicBezTo>
                <a:cubicBezTo>
                  <a:pt x="12636" y="1900"/>
                  <a:pt x="12280" y="1214"/>
                  <a:pt x="11837" y="1002"/>
                </a:cubicBezTo>
                <a:cubicBezTo>
                  <a:pt x="11552" y="866"/>
                  <a:pt x="11447" y="724"/>
                  <a:pt x="11447" y="476"/>
                </a:cubicBezTo>
                <a:cubicBezTo>
                  <a:pt x="11447" y="262"/>
                  <a:pt x="11357" y="92"/>
                  <a:pt x="11207" y="26"/>
                </a:cubicBezTo>
                <a:cubicBezTo>
                  <a:pt x="11138" y="-5"/>
                  <a:pt x="11062" y="-6"/>
                  <a:pt x="10988" y="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8" name="¡ SUMATE a este increíble equipo !"/>
          <p:cNvSpPr txBox="1"/>
          <p:nvPr/>
        </p:nvSpPr>
        <p:spPr>
          <a:xfrm>
            <a:off x="7437953" y="381113"/>
            <a:ext cx="14616558" cy="115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solidFill>
                  <a:srgbClr val="264685"/>
                </a:solidFill>
              </a:defRPr>
            </a:lvl1pPr>
          </a:lstStyle>
          <a:p>
            <a:pPr/>
            <a:r>
              <a:t>¡ SUMATE a este increíble equipo !</a:t>
            </a:r>
          </a:p>
        </p:txBody>
      </p:sp>
      <p:sp>
        <p:nvSpPr>
          <p:cNvPr id="259" name="Sponsored by Paul Reinhert…"/>
          <p:cNvSpPr txBox="1"/>
          <p:nvPr/>
        </p:nvSpPr>
        <p:spPr>
          <a:xfrm>
            <a:off x="884988" y="9013066"/>
            <a:ext cx="4893184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solidFill>
                  <a:srgbClr val="12184C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Patrocinador Ted Huffhines</a:t>
            </a:r>
          </a:p>
          <a:p>
            <a:pPr>
              <a:defRPr b="0">
                <a:solidFill>
                  <a:srgbClr val="12184C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RC Marshall </a:t>
            </a:r>
            <a:r>
              <a:t>D 5830</a:t>
            </a:r>
          </a:p>
        </p:txBody>
      </p:sp>
      <p:sp>
        <p:nvSpPr>
          <p:cNvPr id="260" name="DISTRITO 4170"/>
          <p:cNvSpPr txBox="1"/>
          <p:nvPr/>
        </p:nvSpPr>
        <p:spPr>
          <a:xfrm>
            <a:off x="12266670" y="1819773"/>
            <a:ext cx="3224988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A02D2A"/>
                </a:solidFill>
              </a:defRPr>
            </a:lvl1pPr>
          </a:lstStyle>
          <a:p>
            <a:pPr/>
            <a:r>
              <a:t>DISTRITO 4170</a:t>
            </a:r>
          </a:p>
        </p:txBody>
      </p:sp>
      <p:sp>
        <p:nvSpPr>
          <p:cNvPr id="261" name="Holtz - Beahon Kidney Transplant Program"/>
          <p:cNvSpPr txBox="1"/>
          <p:nvPr/>
        </p:nvSpPr>
        <p:spPr>
          <a:xfrm>
            <a:off x="9727445" y="12264368"/>
            <a:ext cx="13542215" cy="89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rgbClr val="EBA83C"/>
                </a:solidFill>
              </a:defRPr>
            </a:lvl1pPr>
          </a:lstStyle>
          <a:p>
            <a:pPr/>
            <a:r>
              <a:t>Holtz - Beahon Kidney Transplant Program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" p14:dur="3000">
        <p:cover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Class="entr" nodeType="afterEffect" presetSubtype="8" presetID="7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Class="entr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Class="entr" nodeType="after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Class="entr" nodeType="afterEffect" presetSubtype="8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Class="entr" nodeType="afterEffect" presetSubtype="8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Class="entr" nodeType="afterEffect" presetSubtype="1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Class="entr" nodeType="afterEffect" presetSubtype="1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Class="entr" nodeType="afterEffect" presetSubtype="4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Class="entr" nodeType="afterEffect" presetSubtype="4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1"/>
      <p:bldP build="whole" bldLvl="1" animBg="1" rev="0" advAuto="0" spid="251" grpId="8"/>
      <p:bldP build="whole" bldLvl="1" animBg="1" rev="0" advAuto="0" spid="248" grpId="3"/>
      <p:bldP build="whole" bldLvl="1" animBg="1" rev="0" advAuto="0" spid="256" grpId="12"/>
      <p:bldP build="whole" bldLvl="1" animBg="1" rev="0" advAuto="0" spid="255" grpId="11"/>
      <p:bldP build="whole" bldLvl="1" animBg="1" rev="0" advAuto="0" spid="252" grpId="7"/>
      <p:bldP build="whole" bldLvl="1" animBg="1" rev="0" advAuto="0" spid="250" grpId="5"/>
      <p:bldP build="whole" bldLvl="1" animBg="1" rev="0" advAuto="0" spid="254" grpId="10"/>
      <p:bldP build="whole" bldLvl="1" animBg="1" rev="0" advAuto="0" spid="249" grpId="4"/>
      <p:bldP build="whole" bldLvl="1" animBg="1" rev="0" advAuto="0" spid="246" grpId="2"/>
      <p:bldP build="whole" bldLvl="1" animBg="1" rev="0" advAuto="0" spid="259" grpId="6"/>
      <p:bldP build="whole" bldLvl="1" animBg="1" rev="0" advAuto="0" spid="253" grpId="9"/>
      <p:bldP build="whole" bldLvl="1" animBg="1" rev="0" advAuto="0" spid="257" grpId="1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6161" y="8569966"/>
            <a:ext cx="3311126" cy="331112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Text"/>
          <p:cNvSpPr txBox="1"/>
          <p:nvPr/>
        </p:nvSpPr>
        <p:spPr>
          <a:xfrm>
            <a:off x="6226544" y="1325497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65" name="Logo_Creator__print copy 2.jpeg" descr="Logo_Creator__print copy 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438624" y="-730012"/>
            <a:ext cx="10131055" cy="4012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Screen Shot 2021-09-04 at 16.51.58.png" descr="Screen Shot 2021-09-04 at 16.51.5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938696" y="10442296"/>
            <a:ext cx="5588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12061418" y="13081000"/>
            <a:ext cx="248464" cy="38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" name="T2425ES-Logo-White.png" descr="T2425ES-Logo-Whi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269" name="T2324ES_Horizontal_REV.png" descr="T2324ES_Horizontal_REV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5073" y="3393273"/>
            <a:ext cx="16392224" cy="518925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Oval"/>
          <p:cNvSpPr/>
          <p:nvPr/>
        </p:nvSpPr>
        <p:spPr>
          <a:xfrm>
            <a:off x="-79279" y="11565049"/>
            <a:ext cx="10721256" cy="4753636"/>
          </a:xfrm>
          <a:prstGeom prst="ellipse">
            <a:avLst/>
          </a:prstGeom>
          <a:solidFill>
            <a:srgbClr val="EBA8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1" name="Oval"/>
          <p:cNvSpPr/>
          <p:nvPr/>
        </p:nvSpPr>
        <p:spPr>
          <a:xfrm>
            <a:off x="8218559" y="11050539"/>
            <a:ext cx="16177838" cy="5189255"/>
          </a:xfrm>
          <a:prstGeom prst="ellipse">
            <a:avLst/>
          </a:prstGeom>
          <a:solidFill>
            <a:srgbClr val="26468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72" name="md_2PGLwhDd3vy02AML-1.png" descr="md_2PGLwhDd3vy02AML-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72282" y="11929072"/>
            <a:ext cx="4231768" cy="1565835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CONTÁCTANOS"/>
          <p:cNvSpPr txBox="1"/>
          <p:nvPr/>
        </p:nvSpPr>
        <p:spPr>
          <a:xfrm>
            <a:off x="13474534" y="12403513"/>
            <a:ext cx="5665890" cy="969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rgbClr val="EBA83C"/>
                </a:solidFill>
              </a:defRPr>
            </a:lvl1pPr>
          </a:lstStyle>
          <a:p>
            <a:pPr/>
            <a:r>
              <a:t>CONTÁCTANOS</a:t>
            </a:r>
          </a:p>
        </p:txBody>
      </p:sp>
      <p:sp>
        <p:nvSpPr>
          <p:cNvPr id="274" name="https://rotarycuajimalpa.org"/>
          <p:cNvSpPr txBox="1"/>
          <p:nvPr/>
        </p:nvSpPr>
        <p:spPr>
          <a:xfrm>
            <a:off x="10314064" y="8399871"/>
            <a:ext cx="1355050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8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"/>
                <a:ea typeface="Helvetica"/>
                <a:cs typeface="Helvetica"/>
                <a:sym typeface="Helvetica"/>
                <a:hlinkClick r:id="rId8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8" invalidUrl="" action="" tgtFrame="" tooltip="" history="1" highlightClick="0" endSnd="0"/>
              </a:rPr>
              <a:t>https://rotarycuajimalpa.org</a:t>
            </a:r>
          </a:p>
        </p:txBody>
      </p:sp>
      <p:sp>
        <p:nvSpPr>
          <p:cNvPr id="275" name="https://rotarycuajimalpa.org/contacto.html"/>
          <p:cNvSpPr txBox="1"/>
          <p:nvPr/>
        </p:nvSpPr>
        <p:spPr>
          <a:xfrm>
            <a:off x="11665533" y="9758134"/>
            <a:ext cx="1132277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"/>
                <a:ea typeface="Helvetica"/>
                <a:cs typeface="Helvetica"/>
                <a:sym typeface="Helvetica"/>
                <a:hlinkClick r:id="rId9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9" invalidUrl="" action="" tgtFrame="" tooltip="" history="1" highlightClick="0" endSnd="0"/>
              </a:rPr>
              <a:t>https://rotarycuajimalpa.org/contacto.html</a:t>
            </a:r>
          </a:p>
        </p:txBody>
      </p:sp>
      <p:pic>
        <p:nvPicPr>
          <p:cNvPr id="276" name="Unknown.jpeg" descr="Unknown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89780" y="4589709"/>
            <a:ext cx="2658364" cy="2507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Unknown.jpeg" descr="Unknown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416161" y="7180491"/>
            <a:ext cx="3311126" cy="1854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Unknown.jpeg" descr="Unknown.jpeg"/>
          <p:cNvPicPr>
            <a:picLocks noChangeAspect="1"/>
          </p:cNvPicPr>
          <p:nvPr/>
        </p:nvPicPr>
        <p:blipFill>
          <a:blip r:embed="rId12">
            <a:extLst/>
          </a:blip>
          <a:srcRect l="13235" t="13247" r="13087" b="13247"/>
          <a:stretch>
            <a:fillRect/>
          </a:stretch>
        </p:blipFill>
        <p:spPr>
          <a:xfrm>
            <a:off x="428635" y="2775129"/>
            <a:ext cx="1786877" cy="1782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477" fill="norm" stroke="1" extrusionOk="0">
                <a:moveTo>
                  <a:pt x="11755" y="25"/>
                </a:moveTo>
                <a:cubicBezTo>
                  <a:pt x="10843" y="-10"/>
                  <a:pt x="9962" y="-9"/>
                  <a:pt x="9185" y="30"/>
                </a:cubicBezTo>
                <a:cubicBezTo>
                  <a:pt x="7234" y="129"/>
                  <a:pt x="4345" y="558"/>
                  <a:pt x="3072" y="938"/>
                </a:cubicBezTo>
                <a:cubicBezTo>
                  <a:pt x="2103" y="1227"/>
                  <a:pt x="1262" y="2040"/>
                  <a:pt x="955" y="2989"/>
                </a:cubicBezTo>
                <a:cubicBezTo>
                  <a:pt x="360" y="4830"/>
                  <a:pt x="-129" y="9656"/>
                  <a:pt x="30" y="12112"/>
                </a:cubicBezTo>
                <a:cubicBezTo>
                  <a:pt x="208" y="14857"/>
                  <a:pt x="688" y="17781"/>
                  <a:pt x="1155" y="18969"/>
                </a:cubicBezTo>
                <a:cubicBezTo>
                  <a:pt x="1379" y="19538"/>
                  <a:pt x="2024" y="20123"/>
                  <a:pt x="2791" y="20456"/>
                </a:cubicBezTo>
                <a:cubicBezTo>
                  <a:pt x="3578" y="20797"/>
                  <a:pt x="5969" y="21217"/>
                  <a:pt x="7964" y="21364"/>
                </a:cubicBezTo>
                <a:cubicBezTo>
                  <a:pt x="11021" y="21590"/>
                  <a:pt x="13370" y="21483"/>
                  <a:pt x="16509" y="20972"/>
                </a:cubicBezTo>
                <a:cubicBezTo>
                  <a:pt x="18975" y="20571"/>
                  <a:pt x="19899" y="19995"/>
                  <a:pt x="20452" y="18529"/>
                </a:cubicBezTo>
                <a:cubicBezTo>
                  <a:pt x="20977" y="17134"/>
                  <a:pt x="21471" y="13305"/>
                  <a:pt x="21468" y="10606"/>
                </a:cubicBezTo>
                <a:cubicBezTo>
                  <a:pt x="21466" y="7893"/>
                  <a:pt x="20841" y="3393"/>
                  <a:pt x="20333" y="2416"/>
                </a:cubicBezTo>
                <a:cubicBezTo>
                  <a:pt x="20044" y="1862"/>
                  <a:pt x="19345" y="1226"/>
                  <a:pt x="18798" y="1020"/>
                </a:cubicBezTo>
                <a:cubicBezTo>
                  <a:pt x="17502" y="529"/>
                  <a:pt x="14491" y="127"/>
                  <a:pt x="11755" y="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" name="Screenshot 2024-09-23 at 12.49.42 p.m..png" descr="Screenshot 2024-09-23 at 12.49.42 p.m.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770354" y="708946"/>
            <a:ext cx="6061788" cy="453007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info@rotarycuajimalpa.org"/>
          <p:cNvSpPr txBox="1"/>
          <p:nvPr/>
        </p:nvSpPr>
        <p:spPr>
          <a:xfrm>
            <a:off x="2175482" y="9782109"/>
            <a:ext cx="6608471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 u="sng">
                <a:solidFill>
                  <a:srgbClr val="71A5F8"/>
                </a:solidFill>
                <a:hlinkClick r:id="rId1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14" invalidUrl="" action="" tgtFrame="" tooltip="" history="1" highlightClick="0" endSnd="0"/>
              </a:rPr>
              <a:t>info@rotarycuajimalpa.org</a:t>
            </a:r>
          </a:p>
        </p:txBody>
      </p:sp>
      <p:sp>
        <p:nvSpPr>
          <p:cNvPr id="281" name="55 1486 2954"/>
          <p:cNvSpPr txBox="1"/>
          <p:nvPr/>
        </p:nvSpPr>
        <p:spPr>
          <a:xfrm>
            <a:off x="2394172" y="3465273"/>
            <a:ext cx="3298902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rgbClr val="3A722D"/>
                </a:solidFill>
              </a:defRPr>
            </a:lvl1pPr>
          </a:lstStyle>
          <a:p>
            <a:pPr/>
            <a:r>
              <a:t>55 1486 2954</a:t>
            </a:r>
          </a:p>
        </p:txBody>
      </p:sp>
      <p:sp>
        <p:nvSpPr>
          <p:cNvPr id="282" name="Club Rotario Cuajimalpa AC"/>
          <p:cNvSpPr txBox="1"/>
          <p:nvPr/>
        </p:nvSpPr>
        <p:spPr>
          <a:xfrm>
            <a:off x="2283913" y="5593686"/>
            <a:ext cx="7064084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rgbClr val="3A76EC"/>
                </a:solidFill>
              </a:defRPr>
            </a:lvl1pPr>
          </a:lstStyle>
          <a:p>
            <a:pPr/>
            <a:r>
              <a:t>Club Rotario Cuajimalpa AC</a:t>
            </a:r>
          </a:p>
        </p:txBody>
      </p:sp>
      <p:sp>
        <p:nvSpPr>
          <p:cNvPr id="283" name="clubrotariocuajimalpa"/>
          <p:cNvSpPr txBox="1"/>
          <p:nvPr/>
        </p:nvSpPr>
        <p:spPr>
          <a:xfrm>
            <a:off x="2250477" y="7722100"/>
            <a:ext cx="5675377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rgbClr val="923CCC"/>
                </a:solidFill>
              </a:defRPr>
            </a:lvl1pPr>
          </a:lstStyle>
          <a:p>
            <a:pPr/>
            <a:r>
              <a:t>clubrotariocuajimalpa </a:t>
            </a:r>
          </a:p>
        </p:txBody>
      </p:sp>
      <p:pic>
        <p:nvPicPr>
          <p:cNvPr id="284" name="PHOTO-2026-02-04-20-17-36.jpg" descr="PHOTO-2026-02-04-20-17-36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966627" y="477048"/>
            <a:ext cx="4993866" cy="4993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" p14:dur="1500">
        <p:cover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Class="entr" nodeType="afterEffect" presetSubtype="1" presetID="7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1"/>
      <p:bldP build="whole" bldLvl="1" animBg="1" rev="0" advAuto="0" spid="277" grpId="2"/>
      <p:bldP build="whole" bldLvl="1" animBg="1" rev="0" advAuto="0" spid="278" grpId="3"/>
      <p:bldP build="whole" bldLvl="1" animBg="1" rev="0" advAuto="0" spid="263" grpId="4"/>
      <p:bldP build="whole" bldLvl="1" animBg="1" rev="0" advAuto="0" spid="279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"/>
          <p:cNvSpPr txBox="1"/>
          <p:nvPr/>
        </p:nvSpPr>
        <p:spPr>
          <a:xfrm>
            <a:off x="6226544" y="1325497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87" name="Logo_Creator__print copy 2.jpeg" descr="Logo_Creator__print copy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38624" y="-730012"/>
            <a:ext cx="10131055" cy="4012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Screen Shot 2021-09-04 at 16.51.58.png" descr="Screen Shot 2021-09-04 at 16.51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38696" y="10442296"/>
            <a:ext cx="5588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lide Number"/>
          <p:cNvSpPr txBox="1"/>
          <p:nvPr>
            <p:ph type="sldNum" sz="quarter" idx="2"/>
          </p:nvPr>
        </p:nvSpPr>
        <p:spPr>
          <a:xfrm>
            <a:off x="12061418" y="13081000"/>
            <a:ext cx="248464" cy="38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0" name="T2425ES-Logo-White.png" descr="T2425ES-Logo-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291" name="T2324ES_Horizontal_REV.png" descr="T2324ES_Horizontal_REV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5073" y="3393273"/>
            <a:ext cx="16392224" cy="5189255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Oval"/>
          <p:cNvSpPr/>
          <p:nvPr/>
        </p:nvSpPr>
        <p:spPr>
          <a:xfrm>
            <a:off x="-79279" y="11565049"/>
            <a:ext cx="10721256" cy="4753636"/>
          </a:xfrm>
          <a:prstGeom prst="ellipse">
            <a:avLst/>
          </a:prstGeom>
          <a:solidFill>
            <a:srgbClr val="EBA8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3" name="Oval"/>
          <p:cNvSpPr/>
          <p:nvPr/>
        </p:nvSpPr>
        <p:spPr>
          <a:xfrm>
            <a:off x="8218559" y="11050539"/>
            <a:ext cx="16177838" cy="5189255"/>
          </a:xfrm>
          <a:prstGeom prst="ellipse">
            <a:avLst/>
          </a:prstGeom>
          <a:solidFill>
            <a:srgbClr val="26468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94" name="md_2PGLwhDd3vy02AML-1.png" descr="md_2PGLwhDd3vy02AML-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72282" y="11929072"/>
            <a:ext cx="4231768" cy="156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VIDEO-2025-12-14-06-20-39.mp4" descr="VIDEO-2025-12-14-06-20-39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1809" y="-62502"/>
            <a:ext cx="24360382" cy="13788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16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9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