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42" r:id="rId2"/>
    <p:sldId id="344" r:id="rId3"/>
    <p:sldId id="343" r:id="rId4"/>
    <p:sldId id="333" r:id="rId5"/>
    <p:sldId id="257" r:id="rId6"/>
    <p:sldId id="330" r:id="rId7"/>
    <p:sldId id="331" r:id="rId8"/>
    <p:sldId id="332" r:id="rId9"/>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C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53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5" Type="http://schemas.microsoft.com/office/2016/11/relationships/changesInfo" Target="changesInfos/changesInfo1.xml" /><Relationship Id="rId10" Type="http://schemas.openxmlformats.org/officeDocument/2006/relationships/notesMaster" Target="notesMasters/notesMaster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onio Alejandro Velazquez Casas" userId="2ad166484ec92bcf" providerId="LiveId" clId="{CFAEA9AA-8490-3B8A-89B8-0244E2571C85}"/>
    <pc:docChg chg="undo custSel addSld delSld modSld">
      <pc:chgData name="Antonio Alejandro Velazquez Casas" userId="2ad166484ec92bcf" providerId="LiveId" clId="{CFAEA9AA-8490-3B8A-89B8-0244E2571C85}" dt="2025-10-28T02:38:52.519" v="3075" actId="255"/>
      <pc:docMkLst>
        <pc:docMk/>
      </pc:docMkLst>
      <pc:sldChg chg="addSp delSp modSp">
        <pc:chgData name="Antonio Alejandro Velazquez Casas" userId="2ad166484ec92bcf" providerId="LiveId" clId="{CFAEA9AA-8490-3B8A-89B8-0244E2571C85}" dt="2025-10-28T02:31:54.655" v="2822" actId="18131"/>
        <pc:sldMkLst>
          <pc:docMk/>
          <pc:sldMk cId="1930885738" sldId="257"/>
        </pc:sldMkLst>
        <pc:spChg chg="add mod ord">
          <ac:chgData name="Antonio Alejandro Velazquez Casas" userId="2ad166484ec92bcf" providerId="LiveId" clId="{CFAEA9AA-8490-3B8A-89B8-0244E2571C85}" dt="2025-10-28T02:25:27.196" v="2483" actId="208"/>
          <ac:spMkLst>
            <pc:docMk/>
            <pc:sldMk cId="1930885738" sldId="257"/>
            <ac:spMk id="5" creationId="{53D07983-C953-D8FB-8C47-607F2890909A}"/>
          </ac:spMkLst>
        </pc:spChg>
        <pc:spChg chg="add mod ord">
          <ac:chgData name="Antonio Alejandro Velazquez Casas" userId="2ad166484ec92bcf" providerId="LiveId" clId="{CFAEA9AA-8490-3B8A-89B8-0244E2571C85}" dt="2025-10-28T02:25:19.743" v="2482" actId="208"/>
          <ac:spMkLst>
            <pc:docMk/>
            <pc:sldMk cId="1930885738" sldId="257"/>
            <ac:spMk id="7" creationId="{0FC8B582-5A99-14A5-2E24-CEC4C9702558}"/>
          </ac:spMkLst>
        </pc:spChg>
        <pc:spChg chg="add mod">
          <ac:chgData name="Antonio Alejandro Velazquez Casas" userId="2ad166484ec92bcf" providerId="LiveId" clId="{CFAEA9AA-8490-3B8A-89B8-0244E2571C85}" dt="2025-10-28T02:21:07.006" v="2452" actId="255"/>
          <ac:spMkLst>
            <pc:docMk/>
            <pc:sldMk cId="1930885738" sldId="257"/>
            <ac:spMk id="8" creationId="{C85B7AB9-A9D6-06D4-E8D5-D52AA60F32AF}"/>
          </ac:spMkLst>
        </pc:spChg>
        <pc:spChg chg="add mod">
          <ac:chgData name="Antonio Alejandro Velazquez Casas" userId="2ad166484ec92bcf" providerId="LiveId" clId="{CFAEA9AA-8490-3B8A-89B8-0244E2571C85}" dt="2025-10-28T02:27:49.354" v="2784" actId="20577"/>
          <ac:spMkLst>
            <pc:docMk/>
            <pc:sldMk cId="1930885738" sldId="257"/>
            <ac:spMk id="10" creationId="{57525E2A-7713-0D95-F033-AC770B609E24}"/>
          </ac:spMkLst>
        </pc:spChg>
        <pc:spChg chg="add mod ord">
          <ac:chgData name="Antonio Alejandro Velazquez Casas" userId="2ad166484ec92bcf" providerId="LiveId" clId="{CFAEA9AA-8490-3B8A-89B8-0244E2571C85}" dt="2025-10-28T02:25:10.303" v="2481" actId="208"/>
          <ac:spMkLst>
            <pc:docMk/>
            <pc:sldMk cId="1930885738" sldId="257"/>
            <ac:spMk id="12" creationId="{CD325E94-54B1-CF7D-9D87-728BE16C42EE}"/>
          </ac:spMkLst>
        </pc:spChg>
        <pc:spChg chg="add mod">
          <ac:chgData name="Antonio Alejandro Velazquez Casas" userId="2ad166484ec92bcf" providerId="LiveId" clId="{CFAEA9AA-8490-3B8A-89B8-0244E2571C85}" dt="2025-10-28T02:20:51.489" v="2450" actId="255"/>
          <ac:spMkLst>
            <pc:docMk/>
            <pc:sldMk cId="1930885738" sldId="257"/>
            <ac:spMk id="14" creationId="{69C7AD71-7905-0C5B-2157-D1E3758EC81B}"/>
          </ac:spMkLst>
        </pc:spChg>
        <pc:spChg chg="add mod ord">
          <ac:chgData name="Antonio Alejandro Velazquez Casas" userId="2ad166484ec92bcf" providerId="LiveId" clId="{CFAEA9AA-8490-3B8A-89B8-0244E2571C85}" dt="2025-10-28T02:24:56.116" v="2480" actId="208"/>
          <ac:spMkLst>
            <pc:docMk/>
            <pc:sldMk cId="1930885738" sldId="257"/>
            <ac:spMk id="16" creationId="{39D045DB-270E-89A5-0FBD-44C3E75E68EF}"/>
          </ac:spMkLst>
        </pc:spChg>
        <pc:spChg chg="add mod">
          <ac:chgData name="Antonio Alejandro Velazquez Casas" userId="2ad166484ec92bcf" providerId="LiveId" clId="{CFAEA9AA-8490-3B8A-89B8-0244E2571C85}" dt="2025-10-28T02:27:01.386" v="2654" actId="20577"/>
          <ac:spMkLst>
            <pc:docMk/>
            <pc:sldMk cId="1930885738" sldId="257"/>
            <ac:spMk id="18" creationId="{18D5592E-D4B3-BC38-75D6-614B41AFE23F}"/>
          </ac:spMkLst>
        </pc:spChg>
        <pc:spChg chg="add mod ord">
          <ac:chgData name="Antonio Alejandro Velazquez Casas" userId="2ad166484ec92bcf" providerId="LiveId" clId="{CFAEA9AA-8490-3B8A-89B8-0244E2571C85}" dt="2025-10-28T02:24:36.871" v="2479" actId="208"/>
          <ac:spMkLst>
            <pc:docMk/>
            <pc:sldMk cId="1930885738" sldId="257"/>
            <ac:spMk id="25" creationId="{81FBA121-5B29-DE53-40BE-4A0CA8F77073}"/>
          </ac:spMkLst>
        </pc:spChg>
        <pc:spChg chg="add mod">
          <ac:chgData name="Antonio Alejandro Velazquez Casas" userId="2ad166484ec92bcf" providerId="LiveId" clId="{CFAEA9AA-8490-3B8A-89B8-0244E2571C85}" dt="2025-10-28T02:27:45.246" v="2783" actId="20577"/>
          <ac:spMkLst>
            <pc:docMk/>
            <pc:sldMk cId="1930885738" sldId="257"/>
            <ac:spMk id="31" creationId="{C82F854C-D5C3-0E31-4EF4-E3D5A23B341C}"/>
          </ac:spMkLst>
        </pc:spChg>
        <pc:graphicFrameChg chg="add mod modGraphic">
          <ac:chgData name="Antonio Alejandro Velazquez Casas" userId="2ad166484ec92bcf" providerId="LiveId" clId="{CFAEA9AA-8490-3B8A-89B8-0244E2571C85}" dt="2025-10-28T02:12:34.278" v="1971" actId="12100"/>
          <ac:graphicFrameMkLst>
            <pc:docMk/>
            <pc:sldMk cId="1930885738" sldId="257"/>
            <ac:graphicFrameMk id="3" creationId="{73685ED6-5992-E91F-B828-4AFB9B64104A}"/>
          </ac:graphicFrameMkLst>
        </pc:graphicFrameChg>
        <pc:picChg chg="mod modCrop">
          <ac:chgData name="Antonio Alejandro Velazquez Casas" userId="2ad166484ec92bcf" providerId="LiveId" clId="{CFAEA9AA-8490-3B8A-89B8-0244E2571C85}" dt="2025-10-28T02:29:30.735" v="2797" actId="1440"/>
          <ac:picMkLst>
            <pc:docMk/>
            <pc:sldMk cId="1930885738" sldId="257"/>
            <ac:picMk id="4" creationId="{600A127B-F125-60EC-D6B8-0A649ED82E64}"/>
          </ac:picMkLst>
        </pc:picChg>
        <pc:picChg chg="add mod">
          <ac:chgData name="Antonio Alejandro Velazquez Casas" userId="2ad166484ec92bcf" providerId="LiveId" clId="{CFAEA9AA-8490-3B8A-89B8-0244E2571C85}" dt="2025-10-28T02:29:24.757" v="2796" actId="1440"/>
          <ac:picMkLst>
            <pc:docMk/>
            <pc:sldMk cId="1930885738" sldId="257"/>
            <ac:picMk id="33" creationId="{9D41FC89-5987-585E-E859-10786D2B5704}"/>
          </ac:picMkLst>
        </pc:picChg>
        <pc:picChg chg="add mod modCrop">
          <ac:chgData name="Antonio Alejandro Velazquez Casas" userId="2ad166484ec92bcf" providerId="LiveId" clId="{CFAEA9AA-8490-3B8A-89B8-0244E2571C85}" dt="2025-10-28T02:31:08.403" v="2813" actId="1076"/>
          <ac:picMkLst>
            <pc:docMk/>
            <pc:sldMk cId="1930885738" sldId="257"/>
            <ac:picMk id="35" creationId="{3CD21A72-9DC1-92E1-A240-08D8CFB92B0C}"/>
          </ac:picMkLst>
        </pc:picChg>
        <pc:picChg chg="add mod modCrop">
          <ac:chgData name="Antonio Alejandro Velazquez Casas" userId="2ad166484ec92bcf" providerId="LiveId" clId="{CFAEA9AA-8490-3B8A-89B8-0244E2571C85}" dt="2025-10-28T02:31:43.285" v="2819" actId="1076"/>
          <ac:picMkLst>
            <pc:docMk/>
            <pc:sldMk cId="1930885738" sldId="257"/>
            <ac:picMk id="37" creationId="{7946BA32-AA94-5EC1-CE62-ED662F94C2EB}"/>
          </ac:picMkLst>
        </pc:picChg>
        <pc:picChg chg="add mod modCrop">
          <ac:chgData name="Antonio Alejandro Velazquez Casas" userId="2ad166484ec92bcf" providerId="LiveId" clId="{CFAEA9AA-8490-3B8A-89B8-0244E2571C85}" dt="2025-10-28T02:31:54.655" v="2822" actId="18131"/>
          <ac:picMkLst>
            <pc:docMk/>
            <pc:sldMk cId="1930885738" sldId="257"/>
            <ac:picMk id="39" creationId="{29A87180-A961-D014-0646-6C9CF9C70AA0}"/>
          </ac:picMkLst>
        </pc:picChg>
      </pc:sldChg>
      <pc:sldChg chg="addSp delSp modSp">
        <pc:chgData name="Antonio Alejandro Velazquez Casas" userId="2ad166484ec92bcf" providerId="LiveId" clId="{CFAEA9AA-8490-3B8A-89B8-0244E2571C85}" dt="2025-10-28T01:42:56.641" v="1418" actId="1035"/>
        <pc:sldMkLst>
          <pc:docMk/>
          <pc:sldMk cId="3546890584" sldId="331"/>
        </pc:sldMkLst>
        <pc:spChg chg="mod">
          <ac:chgData name="Antonio Alejandro Velazquez Casas" userId="2ad166484ec92bcf" providerId="LiveId" clId="{CFAEA9AA-8490-3B8A-89B8-0244E2571C85}" dt="2025-10-28T01:07:33.035" v="11" actId="20577"/>
          <ac:spMkLst>
            <pc:docMk/>
            <pc:sldMk cId="3546890584" sldId="331"/>
            <ac:spMk id="5" creationId="{F060E7B1-CBC6-6CF6-5B97-1EB17D188B7A}"/>
          </ac:spMkLst>
        </pc:spChg>
        <pc:spChg chg="add mod">
          <ac:chgData name="Antonio Alejandro Velazquez Casas" userId="2ad166484ec92bcf" providerId="LiveId" clId="{CFAEA9AA-8490-3B8A-89B8-0244E2571C85}" dt="2025-10-28T01:13:56.086" v="288" actId="20577"/>
          <ac:spMkLst>
            <pc:docMk/>
            <pc:sldMk cId="3546890584" sldId="331"/>
            <ac:spMk id="17" creationId="{F80EE312-53BD-55B8-8725-A2508D3CF992}"/>
          </ac:spMkLst>
        </pc:spChg>
        <pc:spChg chg="add mod">
          <ac:chgData name="Antonio Alejandro Velazquez Casas" userId="2ad166484ec92bcf" providerId="LiveId" clId="{CFAEA9AA-8490-3B8A-89B8-0244E2571C85}" dt="2025-10-28T01:42:56.641" v="1418" actId="1035"/>
          <ac:spMkLst>
            <pc:docMk/>
            <pc:sldMk cId="3546890584" sldId="331"/>
            <ac:spMk id="19" creationId="{D4C656FE-4E12-B445-8B4D-5F5824C3F0C0}"/>
          </ac:spMkLst>
        </pc:spChg>
        <pc:graphicFrameChg chg="add mod modGraphic">
          <ac:chgData name="Antonio Alejandro Velazquez Casas" userId="2ad166484ec92bcf" providerId="LiveId" clId="{CFAEA9AA-8490-3B8A-89B8-0244E2571C85}" dt="2025-10-28T01:31:49.704" v="888" actId="1037"/>
          <ac:graphicFrameMkLst>
            <pc:docMk/>
            <pc:sldMk cId="3546890584" sldId="331"/>
            <ac:graphicFrameMk id="31" creationId="{FE9F4280-9E17-EF2F-472B-3AC0B4505B6D}"/>
          </ac:graphicFrameMkLst>
        </pc:graphicFrameChg>
        <pc:picChg chg="add mod modCrop">
          <ac:chgData name="Antonio Alejandro Velazquez Casas" userId="2ad166484ec92bcf" providerId="LiveId" clId="{CFAEA9AA-8490-3B8A-89B8-0244E2571C85}" dt="2025-10-28T01:19:13.970" v="294" actId="732"/>
          <ac:picMkLst>
            <pc:docMk/>
            <pc:sldMk cId="3546890584" sldId="331"/>
            <ac:picMk id="21" creationId="{10666DD4-9926-A9CD-5CC3-22E3433FDB84}"/>
          </ac:picMkLst>
        </pc:picChg>
        <pc:picChg chg="add mod modCrop">
          <ac:chgData name="Antonio Alejandro Velazquez Casas" userId="2ad166484ec92bcf" providerId="LiveId" clId="{CFAEA9AA-8490-3B8A-89B8-0244E2571C85}" dt="2025-10-28T01:19:42.064" v="298" actId="732"/>
          <ac:picMkLst>
            <pc:docMk/>
            <pc:sldMk cId="3546890584" sldId="331"/>
            <ac:picMk id="24" creationId="{D93F7CE1-4109-1D2E-1792-74D30201FDE9}"/>
          </ac:picMkLst>
        </pc:picChg>
        <pc:picChg chg="add mod modCrop">
          <ac:chgData name="Antonio Alejandro Velazquez Casas" userId="2ad166484ec92bcf" providerId="LiveId" clId="{CFAEA9AA-8490-3B8A-89B8-0244E2571C85}" dt="2025-10-28T01:20:02.746" v="301" actId="732"/>
          <ac:picMkLst>
            <pc:docMk/>
            <pc:sldMk cId="3546890584" sldId="331"/>
            <ac:picMk id="30" creationId="{12DBBDD0-4F86-A738-64F7-F743F31F67F4}"/>
          </ac:picMkLst>
        </pc:picChg>
        <pc:picChg chg="add mod modCrop">
          <ac:chgData name="Antonio Alejandro Velazquez Casas" userId="2ad166484ec92bcf" providerId="LiveId" clId="{CFAEA9AA-8490-3B8A-89B8-0244E2571C85}" dt="2025-10-28T01:29:50.609" v="842" actId="1076"/>
          <ac:picMkLst>
            <pc:docMk/>
            <pc:sldMk cId="3546890584" sldId="331"/>
            <ac:picMk id="33" creationId="{1D6376EE-5E56-1208-435B-069FCBFF9E66}"/>
          </ac:picMkLst>
        </pc:picChg>
        <pc:picChg chg="add mod modCrop">
          <ac:chgData name="Antonio Alejandro Velazquez Casas" userId="2ad166484ec92bcf" providerId="LiveId" clId="{CFAEA9AA-8490-3B8A-89B8-0244E2571C85}" dt="2025-10-28T01:31:43.433" v="877" actId="1076"/>
          <ac:picMkLst>
            <pc:docMk/>
            <pc:sldMk cId="3546890584" sldId="331"/>
            <ac:picMk id="37" creationId="{8084752E-9EA2-2A15-8D8A-39FEB94F222D}"/>
          </ac:picMkLst>
        </pc:picChg>
        <pc:picChg chg="add mod modCrop">
          <ac:chgData name="Antonio Alejandro Velazquez Casas" userId="2ad166484ec92bcf" providerId="LiveId" clId="{CFAEA9AA-8490-3B8A-89B8-0244E2571C85}" dt="2025-10-28T01:32:31.106" v="894" actId="1076"/>
          <ac:picMkLst>
            <pc:docMk/>
            <pc:sldMk cId="3546890584" sldId="331"/>
            <ac:picMk id="39" creationId="{246FDF54-8298-AF5C-105E-FBD73B7143D9}"/>
          </ac:picMkLst>
        </pc:picChg>
        <pc:picChg chg="add mod modCrop">
          <ac:chgData name="Antonio Alejandro Velazquez Casas" userId="2ad166484ec92bcf" providerId="LiveId" clId="{CFAEA9AA-8490-3B8A-89B8-0244E2571C85}" dt="2025-10-28T01:33:00.447" v="898" actId="1076"/>
          <ac:picMkLst>
            <pc:docMk/>
            <pc:sldMk cId="3546890584" sldId="331"/>
            <ac:picMk id="41" creationId="{0B06958B-D9CD-3000-5C02-275FA8CC290E}"/>
          </ac:picMkLst>
        </pc:picChg>
        <pc:picChg chg="add mod modCrop">
          <ac:chgData name="Antonio Alejandro Velazquez Casas" userId="2ad166484ec92bcf" providerId="LiveId" clId="{CFAEA9AA-8490-3B8A-89B8-0244E2571C85}" dt="2025-10-28T01:33:32.717" v="902" actId="1076"/>
          <ac:picMkLst>
            <pc:docMk/>
            <pc:sldMk cId="3546890584" sldId="331"/>
            <ac:picMk id="43" creationId="{957CA492-5937-FB74-907C-066EB98F7313}"/>
          </ac:picMkLst>
        </pc:picChg>
        <pc:picChg chg="add mod modCrop">
          <ac:chgData name="Antonio Alejandro Velazquez Casas" userId="2ad166484ec92bcf" providerId="LiveId" clId="{CFAEA9AA-8490-3B8A-89B8-0244E2571C85}" dt="2025-10-28T01:34:37.035" v="914" actId="1076"/>
          <ac:picMkLst>
            <pc:docMk/>
            <pc:sldMk cId="3546890584" sldId="331"/>
            <ac:picMk id="45" creationId="{CAA63A20-3077-E598-D827-FCFDE48C5306}"/>
          </ac:picMkLst>
        </pc:picChg>
        <pc:picChg chg="add mod ord modCrop">
          <ac:chgData name="Antonio Alejandro Velazquez Casas" userId="2ad166484ec92bcf" providerId="LiveId" clId="{CFAEA9AA-8490-3B8A-89B8-0244E2571C85}" dt="2025-10-28T01:42:26.132" v="1408" actId="1037"/>
          <ac:picMkLst>
            <pc:docMk/>
            <pc:sldMk cId="3546890584" sldId="331"/>
            <ac:picMk id="47" creationId="{6DB6786E-75B4-097F-8179-D05DD0115EB7}"/>
          </ac:picMkLst>
        </pc:picChg>
        <pc:cxnChg chg="add mod">
          <ac:chgData name="Antonio Alejandro Velazquez Casas" userId="2ad166484ec92bcf" providerId="LiveId" clId="{CFAEA9AA-8490-3B8A-89B8-0244E2571C85}" dt="2025-10-28T01:08:11.076" v="17" actId="14100"/>
          <ac:cxnSpMkLst>
            <pc:docMk/>
            <pc:sldMk cId="3546890584" sldId="331"/>
            <ac:cxnSpMk id="6" creationId="{A3B896FD-B4D6-8959-E557-C8330C38FF4F}"/>
          </ac:cxnSpMkLst>
        </pc:cxnChg>
        <pc:cxnChg chg="add mod">
          <ac:chgData name="Antonio Alejandro Velazquez Casas" userId="2ad166484ec92bcf" providerId="LiveId" clId="{CFAEA9AA-8490-3B8A-89B8-0244E2571C85}" dt="2025-10-28T01:08:18.949" v="19" actId="1076"/>
          <ac:cxnSpMkLst>
            <pc:docMk/>
            <pc:sldMk cId="3546890584" sldId="331"/>
            <ac:cxnSpMk id="11" creationId="{ACA7B3BE-2847-D136-5323-0CD5F6A296F9}"/>
          </ac:cxnSpMkLst>
        </pc:cxnChg>
        <pc:cxnChg chg="add mod">
          <ac:chgData name="Antonio Alejandro Velazquez Casas" userId="2ad166484ec92bcf" providerId="LiveId" clId="{CFAEA9AA-8490-3B8A-89B8-0244E2571C85}" dt="2025-10-28T01:08:36.975" v="22" actId="14100"/>
          <ac:cxnSpMkLst>
            <pc:docMk/>
            <pc:sldMk cId="3546890584" sldId="331"/>
            <ac:cxnSpMk id="13" creationId="{18A9CAD9-899F-76F8-7F9E-F7FB481DA1F2}"/>
          </ac:cxnSpMkLst>
        </pc:cxnChg>
      </pc:sldChg>
      <pc:sldChg chg="modSp">
        <pc:chgData name="Antonio Alejandro Velazquez Casas" userId="2ad166484ec92bcf" providerId="LiveId" clId="{CFAEA9AA-8490-3B8A-89B8-0244E2571C85}" dt="2025-10-28T02:38:52.519" v="3075" actId="255"/>
        <pc:sldMkLst>
          <pc:docMk/>
          <pc:sldMk cId="813673582" sldId="332"/>
        </pc:sldMkLst>
        <pc:spChg chg="mod">
          <ac:chgData name="Antonio Alejandro Velazquez Casas" userId="2ad166484ec92bcf" providerId="LiveId" clId="{CFAEA9AA-8490-3B8A-89B8-0244E2571C85}" dt="2025-10-28T02:38:52.519" v="3075" actId="255"/>
          <ac:spMkLst>
            <pc:docMk/>
            <pc:sldMk cId="813673582" sldId="332"/>
            <ac:spMk id="4" creationId="{82B0E7C1-E5C2-3B22-05F1-7661949539E9}"/>
          </ac:spMkLst>
        </pc:spChg>
      </pc:sldChg>
      <pc:sldChg chg="addSp delSp modSp add">
        <pc:chgData name="Antonio Alejandro Velazquez Casas" userId="2ad166484ec92bcf" providerId="LiveId" clId="{CFAEA9AA-8490-3B8A-89B8-0244E2571C85}" dt="2025-10-28T02:07:05.542" v="1726" actId="1440"/>
        <pc:sldMkLst>
          <pc:docMk/>
          <pc:sldMk cId="2960430201" sldId="344"/>
        </pc:sldMkLst>
        <pc:spChg chg="mod">
          <ac:chgData name="Antonio Alejandro Velazquez Casas" userId="2ad166484ec92bcf" providerId="LiveId" clId="{CFAEA9AA-8490-3B8A-89B8-0244E2571C85}" dt="2025-10-28T01:48:09.221" v="1531" actId="6549"/>
          <ac:spMkLst>
            <pc:docMk/>
            <pc:sldMk cId="2960430201" sldId="344"/>
            <ac:spMk id="2" creationId="{B7E3E6A5-3C68-1C18-0F61-6D02E3EDDA20}"/>
          </ac:spMkLst>
        </pc:spChg>
        <pc:spChg chg="add del mod">
          <ac:chgData name="Antonio Alejandro Velazquez Casas" userId="2ad166484ec92bcf" providerId="LiveId" clId="{CFAEA9AA-8490-3B8A-89B8-0244E2571C85}" dt="2025-10-28T02:02:16.976" v="1719" actId="20577"/>
          <ac:spMkLst>
            <pc:docMk/>
            <pc:sldMk cId="2960430201" sldId="344"/>
            <ac:spMk id="5" creationId="{ACA3532B-324D-1129-4C5A-1EE14A72DF30}"/>
          </ac:spMkLst>
        </pc:spChg>
        <pc:picChg chg="add mod">
          <ac:chgData name="Antonio Alejandro Velazquez Casas" userId="2ad166484ec92bcf" providerId="LiveId" clId="{CFAEA9AA-8490-3B8A-89B8-0244E2571C85}" dt="2025-10-28T02:07:05.542" v="1726" actId="1440"/>
          <ac:picMkLst>
            <pc:docMk/>
            <pc:sldMk cId="2960430201" sldId="344"/>
            <ac:picMk id="6" creationId="{378AA75A-4B62-4E22-83F0-9936804808A5}"/>
          </ac:picMkLst>
        </pc:picChg>
      </pc:sldChg>
    </pc:docChg>
  </pc:docChgLst>
  <pc:docChgLst>
    <pc:chgData name="Antonio Alejandro Velazquez Casas" userId="2ad166484ec92bcf" providerId="LiveId" clId="{924FC4B8-AB93-3520-9D18-4FA4257B7FF1}"/>
    <pc:docChg chg="modSld">
      <pc:chgData name="Antonio Alejandro Velazquez Casas" userId="2ad166484ec92bcf" providerId="LiveId" clId="{924FC4B8-AB93-3520-9D18-4FA4257B7FF1}" dt="2025-11-04T15:39:20.108" v="109" actId="1076"/>
      <pc:docMkLst>
        <pc:docMk/>
      </pc:docMkLst>
      <pc:sldChg chg="addSp delSp modSp mod">
        <pc:chgData name="Antonio Alejandro Velazquez Casas" userId="2ad166484ec92bcf" providerId="LiveId" clId="{924FC4B8-AB93-3520-9D18-4FA4257B7FF1}" dt="2025-11-04T15:39:20.108" v="109" actId="1076"/>
        <pc:sldMkLst>
          <pc:docMk/>
          <pc:sldMk cId="3826177448" sldId="330"/>
        </pc:sldMkLst>
        <pc:spChg chg="del">
          <ac:chgData name="Antonio Alejandro Velazquez Casas" userId="2ad166484ec92bcf" providerId="LiveId" clId="{924FC4B8-AB93-3520-9D18-4FA4257B7FF1}" dt="2025-11-04T15:23:17.665" v="0" actId="931"/>
          <ac:spMkLst>
            <pc:docMk/>
            <pc:sldMk cId="3826177448" sldId="330"/>
            <ac:spMk id="4" creationId="{1472E3A1-CE28-496E-1E4D-86A5B6FCBCD7}"/>
          </ac:spMkLst>
        </pc:spChg>
        <pc:spChg chg="add mod">
          <ac:chgData name="Antonio Alejandro Velazquez Casas" userId="2ad166484ec92bcf" providerId="LiveId" clId="{924FC4B8-AB93-3520-9D18-4FA4257B7FF1}" dt="2025-11-04T15:39:20.108" v="109" actId="1076"/>
          <ac:spMkLst>
            <pc:docMk/>
            <pc:sldMk cId="3826177448" sldId="330"/>
            <ac:spMk id="6" creationId="{94AE6460-DF15-4BC4-34C9-E929C7E1749B}"/>
          </ac:spMkLst>
        </pc:spChg>
        <pc:picChg chg="add mod ord">
          <ac:chgData name="Antonio Alejandro Velazquez Casas" userId="2ad166484ec92bcf" providerId="LiveId" clId="{924FC4B8-AB93-3520-9D18-4FA4257B7FF1}" dt="2025-11-04T15:39:07.020" v="108" actId="1076"/>
          <ac:picMkLst>
            <pc:docMk/>
            <pc:sldMk cId="3826177448" sldId="330"/>
            <ac:picMk id="3" creationId="{CD4FDD7A-5629-16A4-A199-D3A03E2C21B7}"/>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283CEB-2A5C-BB4F-B751-3E1BD63BB74E}" type="doc">
      <dgm:prSet loTypeId="urn:microsoft.com/office/officeart/2005/8/layout/process1" loCatId="process" qsTypeId="urn:microsoft.com/office/officeart/2005/8/quickstyle/3d1" qsCatId="3D" csTypeId="urn:microsoft.com/office/officeart/2005/8/colors/accent1_3" csCatId="accent1" phldr="1"/>
      <dgm:spPr/>
      <dgm:t>
        <a:bodyPr/>
        <a:lstStyle/>
        <a:p>
          <a:endParaRPr lang="en-US"/>
        </a:p>
      </dgm:t>
    </dgm:pt>
    <dgm:pt modelId="{8FDDB443-726F-DC4B-BAFC-67A6E7813AB3}">
      <dgm:prSet phldrT="[Text]" phldr="0"/>
      <dgm:spPr/>
      <dgm:t>
        <a:bodyPr/>
        <a:lstStyle/>
        <a:p>
          <a:r>
            <a:rPr lang="en-US" dirty="0"/>
            <a:t>Phase 1 – Planning &amp; Coordination</a:t>
          </a:r>
        </a:p>
      </dgm:t>
    </dgm:pt>
    <dgm:pt modelId="{4B2027BF-12AB-F04E-BC55-34D2A8E89F08}" type="parTrans" cxnId="{01D997F1-88CF-AB40-8F84-F25265977D69}">
      <dgm:prSet/>
      <dgm:spPr/>
      <dgm:t>
        <a:bodyPr/>
        <a:lstStyle/>
        <a:p>
          <a:endParaRPr lang="en-US"/>
        </a:p>
      </dgm:t>
    </dgm:pt>
    <dgm:pt modelId="{7E040455-5290-434A-8877-BA9361DFEFEA}" type="sibTrans" cxnId="{01D997F1-88CF-AB40-8F84-F25265977D69}">
      <dgm:prSet/>
      <dgm:spPr/>
      <dgm:t>
        <a:bodyPr/>
        <a:lstStyle/>
        <a:p>
          <a:endParaRPr lang="en-US"/>
        </a:p>
      </dgm:t>
    </dgm:pt>
    <dgm:pt modelId="{0FEF1B1C-D686-3D41-905A-DE563025F7AA}">
      <dgm:prSet phldrT="[Text]" phldr="0"/>
      <dgm:spPr/>
      <dgm:t>
        <a:bodyPr/>
        <a:lstStyle/>
        <a:p>
          <a:r>
            <a:rPr lang="en-US" dirty="0"/>
            <a:t>Phase 2 - Infrastructure &amp; Equipment</a:t>
          </a:r>
        </a:p>
      </dgm:t>
    </dgm:pt>
    <dgm:pt modelId="{47B6B412-FE47-3A46-AB10-83886C1854D8}" type="parTrans" cxnId="{A87BFAD2-C5DD-D64D-BE13-C70402E17BFF}">
      <dgm:prSet/>
      <dgm:spPr/>
      <dgm:t>
        <a:bodyPr/>
        <a:lstStyle/>
        <a:p>
          <a:endParaRPr lang="en-US"/>
        </a:p>
      </dgm:t>
    </dgm:pt>
    <dgm:pt modelId="{19343891-040F-3F42-A672-22D04D6E1DE8}" type="sibTrans" cxnId="{A87BFAD2-C5DD-D64D-BE13-C70402E17BFF}">
      <dgm:prSet/>
      <dgm:spPr/>
      <dgm:t>
        <a:bodyPr/>
        <a:lstStyle/>
        <a:p>
          <a:endParaRPr lang="en-US"/>
        </a:p>
      </dgm:t>
    </dgm:pt>
    <dgm:pt modelId="{74A35852-8AF9-EB42-80A7-8861FA171DDF}">
      <dgm:prSet/>
      <dgm:spPr/>
      <dgm:t>
        <a:bodyPr/>
        <a:lstStyle/>
        <a:p>
          <a:r>
            <a:rPr lang="en-US" dirty="0"/>
            <a:t>Phase 3 – Training &amp; Capacity Building</a:t>
          </a:r>
        </a:p>
      </dgm:t>
    </dgm:pt>
    <dgm:pt modelId="{8133C4C8-C031-7D48-8492-8E5E02E73804}" type="parTrans" cxnId="{1CF20182-E708-744E-A744-6800629C295E}">
      <dgm:prSet/>
      <dgm:spPr/>
      <dgm:t>
        <a:bodyPr/>
        <a:lstStyle/>
        <a:p>
          <a:endParaRPr lang="en-US"/>
        </a:p>
      </dgm:t>
    </dgm:pt>
    <dgm:pt modelId="{43C4C6F5-5E41-2349-B287-AB18EE015257}" type="sibTrans" cxnId="{1CF20182-E708-744E-A744-6800629C295E}">
      <dgm:prSet/>
      <dgm:spPr/>
      <dgm:t>
        <a:bodyPr/>
        <a:lstStyle/>
        <a:p>
          <a:endParaRPr lang="en-US"/>
        </a:p>
      </dgm:t>
    </dgm:pt>
    <dgm:pt modelId="{DA36CE34-E985-744E-8FA3-6E4B733BCFE7}">
      <dgm:prSet phldrT="[Text]" phldr="0"/>
      <dgm:spPr/>
      <dgm:t>
        <a:bodyPr/>
        <a:lstStyle/>
        <a:p>
          <a:r>
            <a:rPr lang="en-US" dirty="0"/>
            <a:t>Phase 5 – Monitoring &amp; Sustainability</a:t>
          </a:r>
        </a:p>
      </dgm:t>
    </dgm:pt>
    <dgm:pt modelId="{3E3DB86F-6FC5-3D4B-AB38-18CD0CEFA530}" type="parTrans" cxnId="{6CB1CD49-1F14-784A-B22A-6E49BE6B82D3}">
      <dgm:prSet/>
      <dgm:spPr/>
      <dgm:t>
        <a:bodyPr/>
        <a:lstStyle/>
        <a:p>
          <a:endParaRPr lang="en-US"/>
        </a:p>
      </dgm:t>
    </dgm:pt>
    <dgm:pt modelId="{09170F16-B91C-E542-84F4-C09DDEF0B394}" type="sibTrans" cxnId="{6CB1CD49-1F14-784A-B22A-6E49BE6B82D3}">
      <dgm:prSet/>
      <dgm:spPr/>
      <dgm:t>
        <a:bodyPr/>
        <a:lstStyle/>
        <a:p>
          <a:endParaRPr lang="en-US"/>
        </a:p>
      </dgm:t>
    </dgm:pt>
    <dgm:pt modelId="{7FBB7FBA-EA0D-C24C-A90A-807E30C4791F}">
      <dgm:prSet/>
      <dgm:spPr/>
      <dgm:t>
        <a:bodyPr/>
        <a:lstStyle/>
        <a:p>
          <a:r>
            <a:rPr lang="en-US" dirty="0"/>
            <a:t>Phase 4 – Launch &amp; Community Outreach</a:t>
          </a:r>
        </a:p>
      </dgm:t>
    </dgm:pt>
    <dgm:pt modelId="{8EA3E5EC-2310-354F-BC1B-DD1734F75F17}" type="parTrans" cxnId="{3A86B561-C66F-5641-AF45-01B1ADEC7FB5}">
      <dgm:prSet/>
      <dgm:spPr/>
      <dgm:t>
        <a:bodyPr/>
        <a:lstStyle/>
        <a:p>
          <a:endParaRPr lang="en-US"/>
        </a:p>
      </dgm:t>
    </dgm:pt>
    <dgm:pt modelId="{D3F21FEA-96F2-4F47-9A63-8821E966AF4C}" type="sibTrans" cxnId="{3A86B561-C66F-5641-AF45-01B1ADEC7FB5}">
      <dgm:prSet/>
      <dgm:spPr/>
      <dgm:t>
        <a:bodyPr/>
        <a:lstStyle/>
        <a:p>
          <a:endParaRPr lang="en-US"/>
        </a:p>
      </dgm:t>
    </dgm:pt>
    <dgm:pt modelId="{7EC3CD1F-3A63-0641-AA71-CCDF5F14D12E}" type="pres">
      <dgm:prSet presAssocID="{52283CEB-2A5C-BB4F-B751-3E1BD63BB74E}" presName="Name0" presStyleCnt="0">
        <dgm:presLayoutVars>
          <dgm:dir/>
          <dgm:resizeHandles val="exact"/>
        </dgm:presLayoutVars>
      </dgm:prSet>
      <dgm:spPr/>
    </dgm:pt>
    <dgm:pt modelId="{2404B246-1D41-2944-B29E-A690CF40B36C}" type="pres">
      <dgm:prSet presAssocID="{8FDDB443-726F-DC4B-BAFC-67A6E7813AB3}" presName="node" presStyleLbl="node1" presStyleIdx="0" presStyleCnt="5">
        <dgm:presLayoutVars>
          <dgm:bulletEnabled val="1"/>
        </dgm:presLayoutVars>
      </dgm:prSet>
      <dgm:spPr/>
    </dgm:pt>
    <dgm:pt modelId="{EEA9863F-A989-CE4B-AAA7-50FBE4AD68B7}" type="pres">
      <dgm:prSet presAssocID="{7E040455-5290-434A-8877-BA9361DFEFEA}" presName="sibTrans" presStyleLbl="sibTrans2D1" presStyleIdx="0" presStyleCnt="4"/>
      <dgm:spPr/>
    </dgm:pt>
    <dgm:pt modelId="{A3ADDA83-4D45-D74A-AD9A-0750E3DBC27D}" type="pres">
      <dgm:prSet presAssocID="{7E040455-5290-434A-8877-BA9361DFEFEA}" presName="connectorText" presStyleLbl="sibTrans2D1" presStyleIdx="0" presStyleCnt="4"/>
      <dgm:spPr/>
    </dgm:pt>
    <dgm:pt modelId="{8859438B-B29F-FC4A-BF77-DA59AF321E12}" type="pres">
      <dgm:prSet presAssocID="{0FEF1B1C-D686-3D41-905A-DE563025F7AA}" presName="node" presStyleLbl="node1" presStyleIdx="1" presStyleCnt="5">
        <dgm:presLayoutVars>
          <dgm:bulletEnabled val="1"/>
        </dgm:presLayoutVars>
      </dgm:prSet>
      <dgm:spPr/>
    </dgm:pt>
    <dgm:pt modelId="{9B920F81-68DC-DA44-B469-F9ED50B730F0}" type="pres">
      <dgm:prSet presAssocID="{19343891-040F-3F42-A672-22D04D6E1DE8}" presName="sibTrans" presStyleLbl="sibTrans2D1" presStyleIdx="1" presStyleCnt="4"/>
      <dgm:spPr/>
    </dgm:pt>
    <dgm:pt modelId="{4F88E7F6-055B-5C4A-BE35-AFB105AF264A}" type="pres">
      <dgm:prSet presAssocID="{19343891-040F-3F42-A672-22D04D6E1DE8}" presName="connectorText" presStyleLbl="sibTrans2D1" presStyleIdx="1" presStyleCnt="4"/>
      <dgm:spPr/>
    </dgm:pt>
    <dgm:pt modelId="{26D64B4B-5C5C-0E47-85C3-E7E2C8A5B422}" type="pres">
      <dgm:prSet presAssocID="{74A35852-8AF9-EB42-80A7-8861FA171DDF}" presName="node" presStyleLbl="node1" presStyleIdx="2" presStyleCnt="5">
        <dgm:presLayoutVars>
          <dgm:bulletEnabled val="1"/>
        </dgm:presLayoutVars>
      </dgm:prSet>
      <dgm:spPr/>
    </dgm:pt>
    <dgm:pt modelId="{6EA3DD5A-7918-5144-86CE-53A201E68A0B}" type="pres">
      <dgm:prSet presAssocID="{43C4C6F5-5E41-2349-B287-AB18EE015257}" presName="sibTrans" presStyleLbl="sibTrans2D1" presStyleIdx="2" presStyleCnt="4"/>
      <dgm:spPr/>
    </dgm:pt>
    <dgm:pt modelId="{8FB8FEFD-35E7-AD40-A40F-53A44E000BEA}" type="pres">
      <dgm:prSet presAssocID="{43C4C6F5-5E41-2349-B287-AB18EE015257}" presName="connectorText" presStyleLbl="sibTrans2D1" presStyleIdx="2" presStyleCnt="4"/>
      <dgm:spPr/>
    </dgm:pt>
    <dgm:pt modelId="{BCB72582-1029-0B46-A256-830797417044}" type="pres">
      <dgm:prSet presAssocID="{7FBB7FBA-EA0D-C24C-A90A-807E30C4791F}" presName="node" presStyleLbl="node1" presStyleIdx="3" presStyleCnt="5">
        <dgm:presLayoutVars>
          <dgm:bulletEnabled val="1"/>
        </dgm:presLayoutVars>
      </dgm:prSet>
      <dgm:spPr/>
    </dgm:pt>
    <dgm:pt modelId="{1DA9744A-80A8-6041-A474-FEAA6B34B828}" type="pres">
      <dgm:prSet presAssocID="{D3F21FEA-96F2-4F47-9A63-8821E966AF4C}" presName="sibTrans" presStyleLbl="sibTrans2D1" presStyleIdx="3" presStyleCnt="4"/>
      <dgm:spPr/>
    </dgm:pt>
    <dgm:pt modelId="{ED6D5B97-6513-894E-8F8B-294794638866}" type="pres">
      <dgm:prSet presAssocID="{D3F21FEA-96F2-4F47-9A63-8821E966AF4C}" presName="connectorText" presStyleLbl="sibTrans2D1" presStyleIdx="3" presStyleCnt="4"/>
      <dgm:spPr/>
    </dgm:pt>
    <dgm:pt modelId="{22FD9BCE-3F7C-674F-B2AB-84738180C934}" type="pres">
      <dgm:prSet presAssocID="{DA36CE34-E985-744E-8FA3-6E4B733BCFE7}" presName="node" presStyleLbl="node1" presStyleIdx="4" presStyleCnt="5">
        <dgm:presLayoutVars>
          <dgm:bulletEnabled val="1"/>
        </dgm:presLayoutVars>
      </dgm:prSet>
      <dgm:spPr/>
    </dgm:pt>
  </dgm:ptLst>
  <dgm:cxnLst>
    <dgm:cxn modelId="{6ED35708-9729-EB44-923A-19015F4C9EA2}" type="presOf" srcId="{8FDDB443-726F-DC4B-BAFC-67A6E7813AB3}" destId="{2404B246-1D41-2944-B29E-A690CF40B36C}" srcOrd="0" destOrd="0" presId="urn:microsoft.com/office/officeart/2005/8/layout/process1"/>
    <dgm:cxn modelId="{E23F0614-739E-4149-A798-D3FE4B15E0F6}" type="presOf" srcId="{19343891-040F-3F42-A672-22D04D6E1DE8}" destId="{9B920F81-68DC-DA44-B469-F9ED50B730F0}" srcOrd="0" destOrd="0" presId="urn:microsoft.com/office/officeart/2005/8/layout/process1"/>
    <dgm:cxn modelId="{0B5C1A3B-33FB-6546-8F92-ED5CC610E1DF}" type="presOf" srcId="{7FBB7FBA-EA0D-C24C-A90A-807E30C4791F}" destId="{BCB72582-1029-0B46-A256-830797417044}" srcOrd="0" destOrd="0" presId="urn:microsoft.com/office/officeart/2005/8/layout/process1"/>
    <dgm:cxn modelId="{0E48A65F-A921-944E-9577-A5F779BD40AB}" type="presOf" srcId="{19343891-040F-3F42-A672-22D04D6E1DE8}" destId="{4F88E7F6-055B-5C4A-BE35-AFB105AF264A}" srcOrd="1" destOrd="0" presId="urn:microsoft.com/office/officeart/2005/8/layout/process1"/>
    <dgm:cxn modelId="{C6D42F41-3654-EB4B-9C68-BFE0540B01BC}" type="presOf" srcId="{DA36CE34-E985-744E-8FA3-6E4B733BCFE7}" destId="{22FD9BCE-3F7C-674F-B2AB-84738180C934}" srcOrd="0" destOrd="0" presId="urn:microsoft.com/office/officeart/2005/8/layout/process1"/>
    <dgm:cxn modelId="{3A86B561-C66F-5641-AF45-01B1ADEC7FB5}" srcId="{52283CEB-2A5C-BB4F-B751-3E1BD63BB74E}" destId="{7FBB7FBA-EA0D-C24C-A90A-807E30C4791F}" srcOrd="3" destOrd="0" parTransId="{8EA3E5EC-2310-354F-BC1B-DD1734F75F17}" sibTransId="{D3F21FEA-96F2-4F47-9A63-8821E966AF4C}"/>
    <dgm:cxn modelId="{88BCC447-48EF-D047-8CF5-6337DE845BFA}" type="presOf" srcId="{52283CEB-2A5C-BB4F-B751-3E1BD63BB74E}" destId="{7EC3CD1F-3A63-0641-AA71-CCDF5F14D12E}" srcOrd="0" destOrd="0" presId="urn:microsoft.com/office/officeart/2005/8/layout/process1"/>
    <dgm:cxn modelId="{6CB1CD49-1F14-784A-B22A-6E49BE6B82D3}" srcId="{52283CEB-2A5C-BB4F-B751-3E1BD63BB74E}" destId="{DA36CE34-E985-744E-8FA3-6E4B733BCFE7}" srcOrd="4" destOrd="0" parTransId="{3E3DB86F-6FC5-3D4B-AB38-18CD0CEFA530}" sibTransId="{09170F16-B91C-E542-84F4-C09DDEF0B394}"/>
    <dgm:cxn modelId="{C0E3A175-7A89-394E-B7A8-85D49B1E5682}" type="presOf" srcId="{D3F21FEA-96F2-4F47-9A63-8821E966AF4C}" destId="{1DA9744A-80A8-6041-A474-FEAA6B34B828}" srcOrd="0" destOrd="0" presId="urn:microsoft.com/office/officeart/2005/8/layout/process1"/>
    <dgm:cxn modelId="{7A916756-D54A-C842-9E6A-2FCFB7AAFBA4}" type="presOf" srcId="{43C4C6F5-5E41-2349-B287-AB18EE015257}" destId="{6EA3DD5A-7918-5144-86CE-53A201E68A0B}" srcOrd="0" destOrd="0" presId="urn:microsoft.com/office/officeart/2005/8/layout/process1"/>
    <dgm:cxn modelId="{1CF20182-E708-744E-A744-6800629C295E}" srcId="{52283CEB-2A5C-BB4F-B751-3E1BD63BB74E}" destId="{74A35852-8AF9-EB42-80A7-8861FA171DDF}" srcOrd="2" destOrd="0" parTransId="{8133C4C8-C031-7D48-8492-8E5E02E73804}" sibTransId="{43C4C6F5-5E41-2349-B287-AB18EE015257}"/>
    <dgm:cxn modelId="{F066F985-E5C3-B141-8A9E-F97D912AD863}" type="presOf" srcId="{74A35852-8AF9-EB42-80A7-8861FA171DDF}" destId="{26D64B4B-5C5C-0E47-85C3-E7E2C8A5B422}" srcOrd="0" destOrd="0" presId="urn:microsoft.com/office/officeart/2005/8/layout/process1"/>
    <dgm:cxn modelId="{F92E77A7-B7DA-204A-B9D7-41F4D9F65E9A}" type="presOf" srcId="{D3F21FEA-96F2-4F47-9A63-8821E966AF4C}" destId="{ED6D5B97-6513-894E-8F8B-294794638866}" srcOrd="1" destOrd="0" presId="urn:microsoft.com/office/officeart/2005/8/layout/process1"/>
    <dgm:cxn modelId="{018697AB-B73E-5044-9F4E-C01089054DD8}" type="presOf" srcId="{0FEF1B1C-D686-3D41-905A-DE563025F7AA}" destId="{8859438B-B29F-FC4A-BF77-DA59AF321E12}" srcOrd="0" destOrd="0" presId="urn:microsoft.com/office/officeart/2005/8/layout/process1"/>
    <dgm:cxn modelId="{A87BFAD2-C5DD-D64D-BE13-C70402E17BFF}" srcId="{52283CEB-2A5C-BB4F-B751-3E1BD63BB74E}" destId="{0FEF1B1C-D686-3D41-905A-DE563025F7AA}" srcOrd="1" destOrd="0" parTransId="{47B6B412-FE47-3A46-AB10-83886C1854D8}" sibTransId="{19343891-040F-3F42-A672-22D04D6E1DE8}"/>
    <dgm:cxn modelId="{67CD8DE3-9383-C348-8AF9-C314828B9A1F}" type="presOf" srcId="{7E040455-5290-434A-8877-BA9361DFEFEA}" destId="{EEA9863F-A989-CE4B-AAA7-50FBE4AD68B7}" srcOrd="0" destOrd="0" presId="urn:microsoft.com/office/officeart/2005/8/layout/process1"/>
    <dgm:cxn modelId="{01D997F1-88CF-AB40-8F84-F25265977D69}" srcId="{52283CEB-2A5C-BB4F-B751-3E1BD63BB74E}" destId="{8FDDB443-726F-DC4B-BAFC-67A6E7813AB3}" srcOrd="0" destOrd="0" parTransId="{4B2027BF-12AB-F04E-BC55-34D2A8E89F08}" sibTransId="{7E040455-5290-434A-8877-BA9361DFEFEA}"/>
    <dgm:cxn modelId="{67EF17F7-EC92-4644-83B1-BA40667200A5}" type="presOf" srcId="{43C4C6F5-5E41-2349-B287-AB18EE015257}" destId="{8FB8FEFD-35E7-AD40-A40F-53A44E000BEA}" srcOrd="1" destOrd="0" presId="urn:microsoft.com/office/officeart/2005/8/layout/process1"/>
    <dgm:cxn modelId="{9AAD22FA-51F9-CD42-BCB2-C0A0B1B655CA}" type="presOf" srcId="{7E040455-5290-434A-8877-BA9361DFEFEA}" destId="{A3ADDA83-4D45-D74A-AD9A-0750E3DBC27D}" srcOrd="1" destOrd="0" presId="urn:microsoft.com/office/officeart/2005/8/layout/process1"/>
    <dgm:cxn modelId="{6ACE9618-FF93-0147-81B4-42380B34C4C3}" type="presParOf" srcId="{7EC3CD1F-3A63-0641-AA71-CCDF5F14D12E}" destId="{2404B246-1D41-2944-B29E-A690CF40B36C}" srcOrd="0" destOrd="0" presId="urn:microsoft.com/office/officeart/2005/8/layout/process1"/>
    <dgm:cxn modelId="{2DFAA43F-944F-DB4C-AC7D-A92D7409A172}" type="presParOf" srcId="{7EC3CD1F-3A63-0641-AA71-CCDF5F14D12E}" destId="{EEA9863F-A989-CE4B-AAA7-50FBE4AD68B7}" srcOrd="1" destOrd="0" presId="urn:microsoft.com/office/officeart/2005/8/layout/process1"/>
    <dgm:cxn modelId="{CCF2F1AA-6390-DD45-9680-CF661DAFEB03}" type="presParOf" srcId="{EEA9863F-A989-CE4B-AAA7-50FBE4AD68B7}" destId="{A3ADDA83-4D45-D74A-AD9A-0750E3DBC27D}" srcOrd="0" destOrd="0" presId="urn:microsoft.com/office/officeart/2005/8/layout/process1"/>
    <dgm:cxn modelId="{43409CD2-A5D8-294D-A978-1924B96C49AC}" type="presParOf" srcId="{7EC3CD1F-3A63-0641-AA71-CCDF5F14D12E}" destId="{8859438B-B29F-FC4A-BF77-DA59AF321E12}" srcOrd="2" destOrd="0" presId="urn:microsoft.com/office/officeart/2005/8/layout/process1"/>
    <dgm:cxn modelId="{69749DD3-1BD9-ED4C-A869-84A88F1E4C91}" type="presParOf" srcId="{7EC3CD1F-3A63-0641-AA71-CCDF5F14D12E}" destId="{9B920F81-68DC-DA44-B469-F9ED50B730F0}" srcOrd="3" destOrd="0" presId="urn:microsoft.com/office/officeart/2005/8/layout/process1"/>
    <dgm:cxn modelId="{D181A504-E989-0E42-A6F3-240791AD10CF}" type="presParOf" srcId="{9B920F81-68DC-DA44-B469-F9ED50B730F0}" destId="{4F88E7F6-055B-5C4A-BE35-AFB105AF264A}" srcOrd="0" destOrd="0" presId="urn:microsoft.com/office/officeart/2005/8/layout/process1"/>
    <dgm:cxn modelId="{8B5E70DC-70F9-2645-8FE0-F0F8C9C57B1F}" type="presParOf" srcId="{7EC3CD1F-3A63-0641-AA71-CCDF5F14D12E}" destId="{26D64B4B-5C5C-0E47-85C3-E7E2C8A5B422}" srcOrd="4" destOrd="0" presId="urn:microsoft.com/office/officeart/2005/8/layout/process1"/>
    <dgm:cxn modelId="{F18ED4C6-305A-7644-92EA-978678953A5E}" type="presParOf" srcId="{7EC3CD1F-3A63-0641-AA71-CCDF5F14D12E}" destId="{6EA3DD5A-7918-5144-86CE-53A201E68A0B}" srcOrd="5" destOrd="0" presId="urn:microsoft.com/office/officeart/2005/8/layout/process1"/>
    <dgm:cxn modelId="{7B91901D-8044-364B-B6E4-A4CE5D853A01}" type="presParOf" srcId="{6EA3DD5A-7918-5144-86CE-53A201E68A0B}" destId="{8FB8FEFD-35E7-AD40-A40F-53A44E000BEA}" srcOrd="0" destOrd="0" presId="urn:microsoft.com/office/officeart/2005/8/layout/process1"/>
    <dgm:cxn modelId="{BB617F10-FFC2-EA49-9361-99715B3BF086}" type="presParOf" srcId="{7EC3CD1F-3A63-0641-AA71-CCDF5F14D12E}" destId="{BCB72582-1029-0B46-A256-830797417044}" srcOrd="6" destOrd="0" presId="urn:microsoft.com/office/officeart/2005/8/layout/process1"/>
    <dgm:cxn modelId="{74C9250F-4565-C54E-8967-F0297BE9E696}" type="presParOf" srcId="{7EC3CD1F-3A63-0641-AA71-CCDF5F14D12E}" destId="{1DA9744A-80A8-6041-A474-FEAA6B34B828}" srcOrd="7" destOrd="0" presId="urn:microsoft.com/office/officeart/2005/8/layout/process1"/>
    <dgm:cxn modelId="{8CFB0D4D-0A28-524B-846C-8E6C7D10378E}" type="presParOf" srcId="{1DA9744A-80A8-6041-A474-FEAA6B34B828}" destId="{ED6D5B97-6513-894E-8F8B-294794638866}" srcOrd="0" destOrd="0" presId="urn:microsoft.com/office/officeart/2005/8/layout/process1"/>
    <dgm:cxn modelId="{388D8911-EE69-254C-934C-383227370260}" type="presParOf" srcId="{7EC3CD1F-3A63-0641-AA71-CCDF5F14D12E}" destId="{22FD9BCE-3F7C-674F-B2AB-84738180C934}"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04B246-1D41-2944-B29E-A690CF40B36C}">
      <dsp:nvSpPr>
        <dsp:cNvPr id="0" name=""/>
        <dsp:cNvSpPr/>
      </dsp:nvSpPr>
      <dsp:spPr>
        <a:xfrm>
          <a:off x="5519" y="76276"/>
          <a:ext cx="1711008" cy="1219093"/>
        </a:xfrm>
        <a:prstGeom prst="roundRect">
          <a:avLst>
            <a:gd name="adj" fmla="val 10000"/>
          </a:avLst>
        </a:prstGeom>
        <a:gradFill rotWithShape="0">
          <a:gsLst>
            <a:gs pos="0">
              <a:schemeClr val="accent1">
                <a:shade val="80000"/>
                <a:hueOff val="0"/>
                <a:satOff val="0"/>
                <a:lumOff val="0"/>
                <a:alphaOff val="0"/>
                <a:satMod val="103000"/>
                <a:lumMod val="102000"/>
                <a:tint val="94000"/>
              </a:schemeClr>
            </a:gs>
            <a:gs pos="50000">
              <a:schemeClr val="accent1">
                <a:shade val="80000"/>
                <a:hueOff val="0"/>
                <a:satOff val="0"/>
                <a:lumOff val="0"/>
                <a:alphaOff val="0"/>
                <a:satMod val="110000"/>
                <a:lumMod val="100000"/>
                <a:shade val="100000"/>
              </a:schemeClr>
            </a:gs>
            <a:gs pos="100000">
              <a:schemeClr val="accent1">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Phase 1 – Planning &amp; Coordination</a:t>
          </a:r>
        </a:p>
      </dsp:txBody>
      <dsp:txXfrm>
        <a:off x="41225" y="111982"/>
        <a:ext cx="1639596" cy="1147681"/>
      </dsp:txXfrm>
    </dsp:sp>
    <dsp:sp modelId="{EEA9863F-A989-CE4B-AAA7-50FBE4AD68B7}">
      <dsp:nvSpPr>
        <dsp:cNvPr id="0" name=""/>
        <dsp:cNvSpPr/>
      </dsp:nvSpPr>
      <dsp:spPr>
        <a:xfrm>
          <a:off x="1887628" y="473657"/>
          <a:ext cx="362733" cy="424330"/>
        </a:xfrm>
        <a:prstGeom prst="rightArrow">
          <a:avLst>
            <a:gd name="adj1" fmla="val 60000"/>
            <a:gd name="adj2" fmla="val 50000"/>
          </a:avLst>
        </a:prstGeom>
        <a:gradFill rotWithShape="0">
          <a:gsLst>
            <a:gs pos="0">
              <a:schemeClr val="accent1">
                <a:shade val="90000"/>
                <a:hueOff val="0"/>
                <a:satOff val="0"/>
                <a:lumOff val="0"/>
                <a:alphaOff val="0"/>
                <a:satMod val="103000"/>
                <a:lumMod val="102000"/>
                <a:tint val="94000"/>
              </a:schemeClr>
            </a:gs>
            <a:gs pos="50000">
              <a:schemeClr val="accent1">
                <a:shade val="90000"/>
                <a:hueOff val="0"/>
                <a:satOff val="0"/>
                <a:lumOff val="0"/>
                <a:alphaOff val="0"/>
                <a:satMod val="110000"/>
                <a:lumMod val="100000"/>
                <a:shade val="100000"/>
              </a:schemeClr>
            </a:gs>
            <a:gs pos="100000">
              <a:schemeClr val="accent1">
                <a:shade val="9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887628" y="558523"/>
        <a:ext cx="253913" cy="254598"/>
      </dsp:txXfrm>
    </dsp:sp>
    <dsp:sp modelId="{8859438B-B29F-FC4A-BF77-DA59AF321E12}">
      <dsp:nvSpPr>
        <dsp:cNvPr id="0" name=""/>
        <dsp:cNvSpPr/>
      </dsp:nvSpPr>
      <dsp:spPr>
        <a:xfrm>
          <a:off x="2400931" y="76276"/>
          <a:ext cx="1711008" cy="1219093"/>
        </a:xfrm>
        <a:prstGeom prst="roundRect">
          <a:avLst>
            <a:gd name="adj" fmla="val 10000"/>
          </a:avLst>
        </a:prstGeom>
        <a:gradFill rotWithShape="0">
          <a:gsLst>
            <a:gs pos="0">
              <a:schemeClr val="accent1">
                <a:shade val="80000"/>
                <a:hueOff val="136400"/>
                <a:satOff val="-14223"/>
                <a:lumOff val="9555"/>
                <a:alphaOff val="0"/>
                <a:satMod val="103000"/>
                <a:lumMod val="102000"/>
                <a:tint val="94000"/>
              </a:schemeClr>
            </a:gs>
            <a:gs pos="50000">
              <a:schemeClr val="accent1">
                <a:shade val="80000"/>
                <a:hueOff val="136400"/>
                <a:satOff val="-14223"/>
                <a:lumOff val="9555"/>
                <a:alphaOff val="0"/>
                <a:satMod val="110000"/>
                <a:lumMod val="100000"/>
                <a:shade val="100000"/>
              </a:schemeClr>
            </a:gs>
            <a:gs pos="100000">
              <a:schemeClr val="accent1">
                <a:shade val="80000"/>
                <a:hueOff val="136400"/>
                <a:satOff val="-14223"/>
                <a:lumOff val="955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Phase 2 - Infrastructure &amp; Equipment</a:t>
          </a:r>
        </a:p>
      </dsp:txBody>
      <dsp:txXfrm>
        <a:off x="2436637" y="111982"/>
        <a:ext cx="1639596" cy="1147681"/>
      </dsp:txXfrm>
    </dsp:sp>
    <dsp:sp modelId="{9B920F81-68DC-DA44-B469-F9ED50B730F0}">
      <dsp:nvSpPr>
        <dsp:cNvPr id="0" name=""/>
        <dsp:cNvSpPr/>
      </dsp:nvSpPr>
      <dsp:spPr>
        <a:xfrm>
          <a:off x="4283040" y="473657"/>
          <a:ext cx="362733" cy="424330"/>
        </a:xfrm>
        <a:prstGeom prst="rightArrow">
          <a:avLst>
            <a:gd name="adj1" fmla="val 60000"/>
            <a:gd name="adj2" fmla="val 50000"/>
          </a:avLst>
        </a:prstGeom>
        <a:gradFill rotWithShape="0">
          <a:gsLst>
            <a:gs pos="0">
              <a:schemeClr val="accent1">
                <a:shade val="90000"/>
                <a:hueOff val="181813"/>
                <a:satOff val="-18723"/>
                <a:lumOff val="12204"/>
                <a:alphaOff val="0"/>
                <a:satMod val="103000"/>
                <a:lumMod val="102000"/>
                <a:tint val="94000"/>
              </a:schemeClr>
            </a:gs>
            <a:gs pos="50000">
              <a:schemeClr val="accent1">
                <a:shade val="90000"/>
                <a:hueOff val="181813"/>
                <a:satOff val="-18723"/>
                <a:lumOff val="12204"/>
                <a:alphaOff val="0"/>
                <a:satMod val="110000"/>
                <a:lumMod val="100000"/>
                <a:shade val="100000"/>
              </a:schemeClr>
            </a:gs>
            <a:gs pos="100000">
              <a:schemeClr val="accent1">
                <a:shade val="90000"/>
                <a:hueOff val="181813"/>
                <a:satOff val="-18723"/>
                <a:lumOff val="12204"/>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283040" y="558523"/>
        <a:ext cx="253913" cy="254598"/>
      </dsp:txXfrm>
    </dsp:sp>
    <dsp:sp modelId="{26D64B4B-5C5C-0E47-85C3-E7E2C8A5B422}">
      <dsp:nvSpPr>
        <dsp:cNvPr id="0" name=""/>
        <dsp:cNvSpPr/>
      </dsp:nvSpPr>
      <dsp:spPr>
        <a:xfrm>
          <a:off x="4796342" y="76276"/>
          <a:ext cx="1711008" cy="1219093"/>
        </a:xfrm>
        <a:prstGeom prst="roundRect">
          <a:avLst>
            <a:gd name="adj" fmla="val 10000"/>
          </a:avLst>
        </a:prstGeom>
        <a:gradFill rotWithShape="0">
          <a:gsLst>
            <a:gs pos="0">
              <a:schemeClr val="accent1">
                <a:shade val="80000"/>
                <a:hueOff val="272799"/>
                <a:satOff val="-28446"/>
                <a:lumOff val="19110"/>
                <a:alphaOff val="0"/>
                <a:satMod val="103000"/>
                <a:lumMod val="102000"/>
                <a:tint val="94000"/>
              </a:schemeClr>
            </a:gs>
            <a:gs pos="50000">
              <a:schemeClr val="accent1">
                <a:shade val="80000"/>
                <a:hueOff val="272799"/>
                <a:satOff val="-28446"/>
                <a:lumOff val="19110"/>
                <a:alphaOff val="0"/>
                <a:satMod val="110000"/>
                <a:lumMod val="100000"/>
                <a:shade val="100000"/>
              </a:schemeClr>
            </a:gs>
            <a:gs pos="100000">
              <a:schemeClr val="accent1">
                <a:shade val="80000"/>
                <a:hueOff val="272799"/>
                <a:satOff val="-28446"/>
                <a:lumOff val="1911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Phase 3 – Training &amp; Capacity Building</a:t>
          </a:r>
        </a:p>
      </dsp:txBody>
      <dsp:txXfrm>
        <a:off x="4832048" y="111982"/>
        <a:ext cx="1639596" cy="1147681"/>
      </dsp:txXfrm>
    </dsp:sp>
    <dsp:sp modelId="{6EA3DD5A-7918-5144-86CE-53A201E68A0B}">
      <dsp:nvSpPr>
        <dsp:cNvPr id="0" name=""/>
        <dsp:cNvSpPr/>
      </dsp:nvSpPr>
      <dsp:spPr>
        <a:xfrm>
          <a:off x="6678452" y="473657"/>
          <a:ext cx="362733" cy="424330"/>
        </a:xfrm>
        <a:prstGeom prst="rightArrow">
          <a:avLst>
            <a:gd name="adj1" fmla="val 60000"/>
            <a:gd name="adj2" fmla="val 50000"/>
          </a:avLst>
        </a:prstGeom>
        <a:gradFill rotWithShape="0">
          <a:gsLst>
            <a:gs pos="0">
              <a:schemeClr val="accent1">
                <a:shade val="90000"/>
                <a:hueOff val="363626"/>
                <a:satOff val="-37445"/>
                <a:lumOff val="24407"/>
                <a:alphaOff val="0"/>
                <a:satMod val="103000"/>
                <a:lumMod val="102000"/>
                <a:tint val="94000"/>
              </a:schemeClr>
            </a:gs>
            <a:gs pos="50000">
              <a:schemeClr val="accent1">
                <a:shade val="90000"/>
                <a:hueOff val="363626"/>
                <a:satOff val="-37445"/>
                <a:lumOff val="24407"/>
                <a:alphaOff val="0"/>
                <a:satMod val="110000"/>
                <a:lumMod val="100000"/>
                <a:shade val="100000"/>
              </a:schemeClr>
            </a:gs>
            <a:gs pos="100000">
              <a:schemeClr val="accent1">
                <a:shade val="90000"/>
                <a:hueOff val="363626"/>
                <a:satOff val="-37445"/>
                <a:lumOff val="24407"/>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6678452" y="558523"/>
        <a:ext cx="253913" cy="254598"/>
      </dsp:txXfrm>
    </dsp:sp>
    <dsp:sp modelId="{BCB72582-1029-0B46-A256-830797417044}">
      <dsp:nvSpPr>
        <dsp:cNvPr id="0" name=""/>
        <dsp:cNvSpPr/>
      </dsp:nvSpPr>
      <dsp:spPr>
        <a:xfrm>
          <a:off x="7191754" y="76276"/>
          <a:ext cx="1711008" cy="1219093"/>
        </a:xfrm>
        <a:prstGeom prst="roundRect">
          <a:avLst>
            <a:gd name="adj" fmla="val 10000"/>
          </a:avLst>
        </a:prstGeom>
        <a:gradFill rotWithShape="0">
          <a:gsLst>
            <a:gs pos="0">
              <a:schemeClr val="accent1">
                <a:shade val="80000"/>
                <a:hueOff val="409199"/>
                <a:satOff val="-42669"/>
                <a:lumOff val="28666"/>
                <a:alphaOff val="0"/>
                <a:satMod val="103000"/>
                <a:lumMod val="102000"/>
                <a:tint val="94000"/>
              </a:schemeClr>
            </a:gs>
            <a:gs pos="50000">
              <a:schemeClr val="accent1">
                <a:shade val="80000"/>
                <a:hueOff val="409199"/>
                <a:satOff val="-42669"/>
                <a:lumOff val="28666"/>
                <a:alphaOff val="0"/>
                <a:satMod val="110000"/>
                <a:lumMod val="100000"/>
                <a:shade val="100000"/>
              </a:schemeClr>
            </a:gs>
            <a:gs pos="100000">
              <a:schemeClr val="accent1">
                <a:shade val="80000"/>
                <a:hueOff val="409199"/>
                <a:satOff val="-42669"/>
                <a:lumOff val="2866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Phase 4 – Launch &amp; Community Outreach</a:t>
          </a:r>
        </a:p>
      </dsp:txBody>
      <dsp:txXfrm>
        <a:off x="7227460" y="111982"/>
        <a:ext cx="1639596" cy="1147681"/>
      </dsp:txXfrm>
    </dsp:sp>
    <dsp:sp modelId="{1DA9744A-80A8-6041-A474-FEAA6B34B828}">
      <dsp:nvSpPr>
        <dsp:cNvPr id="0" name=""/>
        <dsp:cNvSpPr/>
      </dsp:nvSpPr>
      <dsp:spPr>
        <a:xfrm>
          <a:off x="9073863" y="473657"/>
          <a:ext cx="362733" cy="424330"/>
        </a:xfrm>
        <a:prstGeom prst="rightArrow">
          <a:avLst>
            <a:gd name="adj1" fmla="val 60000"/>
            <a:gd name="adj2" fmla="val 50000"/>
          </a:avLst>
        </a:prstGeom>
        <a:gradFill rotWithShape="0">
          <a:gsLst>
            <a:gs pos="0">
              <a:schemeClr val="accent1">
                <a:shade val="90000"/>
                <a:hueOff val="545439"/>
                <a:satOff val="-56168"/>
                <a:lumOff val="36611"/>
                <a:alphaOff val="0"/>
                <a:satMod val="103000"/>
                <a:lumMod val="102000"/>
                <a:tint val="94000"/>
              </a:schemeClr>
            </a:gs>
            <a:gs pos="50000">
              <a:schemeClr val="accent1">
                <a:shade val="90000"/>
                <a:hueOff val="545439"/>
                <a:satOff val="-56168"/>
                <a:lumOff val="36611"/>
                <a:alphaOff val="0"/>
                <a:satMod val="110000"/>
                <a:lumMod val="100000"/>
                <a:shade val="100000"/>
              </a:schemeClr>
            </a:gs>
            <a:gs pos="100000">
              <a:schemeClr val="accent1">
                <a:shade val="90000"/>
                <a:hueOff val="545439"/>
                <a:satOff val="-56168"/>
                <a:lumOff val="36611"/>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9073863" y="558523"/>
        <a:ext cx="253913" cy="254598"/>
      </dsp:txXfrm>
    </dsp:sp>
    <dsp:sp modelId="{22FD9BCE-3F7C-674F-B2AB-84738180C934}">
      <dsp:nvSpPr>
        <dsp:cNvPr id="0" name=""/>
        <dsp:cNvSpPr/>
      </dsp:nvSpPr>
      <dsp:spPr>
        <a:xfrm>
          <a:off x="9587166" y="76276"/>
          <a:ext cx="1711008" cy="1219093"/>
        </a:xfrm>
        <a:prstGeom prst="roundRect">
          <a:avLst>
            <a:gd name="adj" fmla="val 10000"/>
          </a:avLst>
        </a:prstGeom>
        <a:gradFill rotWithShape="0">
          <a:gsLst>
            <a:gs pos="0">
              <a:schemeClr val="accent1">
                <a:shade val="80000"/>
                <a:hueOff val="545598"/>
                <a:satOff val="-56892"/>
                <a:lumOff val="38221"/>
                <a:alphaOff val="0"/>
                <a:satMod val="103000"/>
                <a:lumMod val="102000"/>
                <a:tint val="94000"/>
              </a:schemeClr>
            </a:gs>
            <a:gs pos="50000">
              <a:schemeClr val="accent1">
                <a:shade val="80000"/>
                <a:hueOff val="545598"/>
                <a:satOff val="-56892"/>
                <a:lumOff val="38221"/>
                <a:alphaOff val="0"/>
                <a:satMod val="110000"/>
                <a:lumMod val="100000"/>
                <a:shade val="100000"/>
              </a:schemeClr>
            </a:gs>
            <a:gs pos="100000">
              <a:schemeClr val="accent1">
                <a:shade val="80000"/>
                <a:hueOff val="545598"/>
                <a:satOff val="-56892"/>
                <a:lumOff val="3822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Phase 5 – Monitoring &amp; Sustainability</a:t>
          </a:r>
        </a:p>
      </dsp:txBody>
      <dsp:txXfrm>
        <a:off x="9622872" y="111982"/>
        <a:ext cx="1639596" cy="114768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C2968C-DDD1-487D-9B76-A768857B50C8}" type="datetimeFigureOut">
              <a:rPr lang="es-MX" smtClean="0"/>
              <a:t>04/11/2025</a:t>
            </a:fld>
            <a:endParaRPr lang="es-MX"/>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9EEF63-D8A2-4314-B5C7-4E9668CF067B}" type="slidenum">
              <a:rPr lang="es-MX" smtClean="0"/>
              <a:t>‹#›</a:t>
            </a:fld>
            <a:endParaRPr lang="es-MX"/>
          </a:p>
        </p:txBody>
      </p:sp>
    </p:spTree>
    <p:extLst>
      <p:ext uri="{BB962C8B-B14F-4D97-AF65-F5344CB8AC3E}">
        <p14:creationId xmlns:p14="http://schemas.microsoft.com/office/powerpoint/2010/main" val="2437409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348AB-74DA-09F0-3283-DB853F0887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MX"/>
          </a:p>
        </p:txBody>
      </p:sp>
      <p:sp>
        <p:nvSpPr>
          <p:cNvPr id="3" name="Subtitle 2">
            <a:extLst>
              <a:ext uri="{FF2B5EF4-FFF2-40B4-BE49-F238E27FC236}">
                <a16:creationId xmlns:a16="http://schemas.microsoft.com/office/drawing/2014/main" id="{3EB4A226-7C5F-BBEF-16D0-92DB887B4B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MX"/>
          </a:p>
        </p:txBody>
      </p:sp>
      <p:sp>
        <p:nvSpPr>
          <p:cNvPr id="4" name="Date Placeholder 3">
            <a:extLst>
              <a:ext uri="{FF2B5EF4-FFF2-40B4-BE49-F238E27FC236}">
                <a16:creationId xmlns:a16="http://schemas.microsoft.com/office/drawing/2014/main" id="{566D798D-6B33-3446-3CE0-7069338F989A}"/>
              </a:ext>
            </a:extLst>
          </p:cNvPr>
          <p:cNvSpPr>
            <a:spLocks noGrp="1"/>
          </p:cNvSpPr>
          <p:nvPr>
            <p:ph type="dt" sz="half" idx="10"/>
          </p:nvPr>
        </p:nvSpPr>
        <p:spPr/>
        <p:txBody>
          <a:bodyPr/>
          <a:lstStyle/>
          <a:p>
            <a:fld id="{4AD3FF57-AC03-4A61-9BF5-89CECE9DF597}" type="datetimeFigureOut">
              <a:rPr lang="es-MX" smtClean="0"/>
              <a:t>04/11/2025</a:t>
            </a:fld>
            <a:endParaRPr lang="es-MX"/>
          </a:p>
        </p:txBody>
      </p:sp>
      <p:sp>
        <p:nvSpPr>
          <p:cNvPr id="5" name="Footer Placeholder 4">
            <a:extLst>
              <a:ext uri="{FF2B5EF4-FFF2-40B4-BE49-F238E27FC236}">
                <a16:creationId xmlns:a16="http://schemas.microsoft.com/office/drawing/2014/main" id="{4D3B22EE-CE95-2C8B-5762-EF4AE154FE36}"/>
              </a:ext>
            </a:extLst>
          </p:cNvPr>
          <p:cNvSpPr>
            <a:spLocks noGrp="1"/>
          </p:cNvSpPr>
          <p:nvPr>
            <p:ph type="ftr" sz="quarter" idx="11"/>
          </p:nvPr>
        </p:nvSpPr>
        <p:spPr/>
        <p:txBody>
          <a:bodyPr/>
          <a:lstStyle/>
          <a:p>
            <a:endParaRPr lang="es-MX"/>
          </a:p>
        </p:txBody>
      </p:sp>
      <p:sp>
        <p:nvSpPr>
          <p:cNvPr id="6" name="Slide Number Placeholder 5">
            <a:extLst>
              <a:ext uri="{FF2B5EF4-FFF2-40B4-BE49-F238E27FC236}">
                <a16:creationId xmlns:a16="http://schemas.microsoft.com/office/drawing/2014/main" id="{D743113E-D42B-9B24-1BB0-9534E0849B92}"/>
              </a:ext>
            </a:extLst>
          </p:cNvPr>
          <p:cNvSpPr>
            <a:spLocks noGrp="1"/>
          </p:cNvSpPr>
          <p:nvPr>
            <p:ph type="sldNum" sz="quarter" idx="12"/>
          </p:nvPr>
        </p:nvSpPr>
        <p:spPr/>
        <p:txBody>
          <a:bodyPr/>
          <a:lstStyle/>
          <a:p>
            <a:fld id="{0652B912-7F15-4953-B3AD-9AEEBB35B118}" type="slidenum">
              <a:rPr lang="es-MX" smtClean="0"/>
              <a:t>‹#›</a:t>
            </a:fld>
            <a:endParaRPr lang="es-MX"/>
          </a:p>
        </p:txBody>
      </p:sp>
    </p:spTree>
    <p:extLst>
      <p:ext uri="{BB962C8B-B14F-4D97-AF65-F5344CB8AC3E}">
        <p14:creationId xmlns:p14="http://schemas.microsoft.com/office/powerpoint/2010/main" val="2505632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52D0E-9793-DB89-F053-58ECBE2233EE}"/>
              </a:ext>
            </a:extLst>
          </p:cNvPr>
          <p:cNvSpPr>
            <a:spLocks noGrp="1"/>
          </p:cNvSpPr>
          <p:nvPr>
            <p:ph type="title"/>
          </p:nvPr>
        </p:nvSpPr>
        <p:spPr/>
        <p:txBody>
          <a:bodyPr/>
          <a:lstStyle/>
          <a:p>
            <a:r>
              <a:rPr lang="en-US"/>
              <a:t>Click to edit Master title style</a:t>
            </a:r>
            <a:endParaRPr lang="es-MX"/>
          </a:p>
        </p:txBody>
      </p:sp>
      <p:sp>
        <p:nvSpPr>
          <p:cNvPr id="3" name="Vertical Text Placeholder 2">
            <a:extLst>
              <a:ext uri="{FF2B5EF4-FFF2-40B4-BE49-F238E27FC236}">
                <a16:creationId xmlns:a16="http://schemas.microsoft.com/office/drawing/2014/main" id="{87732BA7-9D3A-9A40-6B49-2183682722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Date Placeholder 3">
            <a:extLst>
              <a:ext uri="{FF2B5EF4-FFF2-40B4-BE49-F238E27FC236}">
                <a16:creationId xmlns:a16="http://schemas.microsoft.com/office/drawing/2014/main" id="{AEC126DF-6F72-E4FE-9D2E-5F7AC7595F7D}"/>
              </a:ext>
            </a:extLst>
          </p:cNvPr>
          <p:cNvSpPr>
            <a:spLocks noGrp="1"/>
          </p:cNvSpPr>
          <p:nvPr>
            <p:ph type="dt" sz="half" idx="10"/>
          </p:nvPr>
        </p:nvSpPr>
        <p:spPr/>
        <p:txBody>
          <a:bodyPr/>
          <a:lstStyle/>
          <a:p>
            <a:fld id="{4AD3FF57-AC03-4A61-9BF5-89CECE9DF597}" type="datetimeFigureOut">
              <a:rPr lang="es-MX" smtClean="0"/>
              <a:t>04/11/2025</a:t>
            </a:fld>
            <a:endParaRPr lang="es-MX"/>
          </a:p>
        </p:txBody>
      </p:sp>
      <p:sp>
        <p:nvSpPr>
          <p:cNvPr id="5" name="Footer Placeholder 4">
            <a:extLst>
              <a:ext uri="{FF2B5EF4-FFF2-40B4-BE49-F238E27FC236}">
                <a16:creationId xmlns:a16="http://schemas.microsoft.com/office/drawing/2014/main" id="{487CDD48-3279-A0D8-9A54-79C12453FC82}"/>
              </a:ext>
            </a:extLst>
          </p:cNvPr>
          <p:cNvSpPr>
            <a:spLocks noGrp="1"/>
          </p:cNvSpPr>
          <p:nvPr>
            <p:ph type="ftr" sz="quarter" idx="11"/>
          </p:nvPr>
        </p:nvSpPr>
        <p:spPr/>
        <p:txBody>
          <a:bodyPr/>
          <a:lstStyle/>
          <a:p>
            <a:endParaRPr lang="es-MX"/>
          </a:p>
        </p:txBody>
      </p:sp>
      <p:sp>
        <p:nvSpPr>
          <p:cNvPr id="6" name="Slide Number Placeholder 5">
            <a:extLst>
              <a:ext uri="{FF2B5EF4-FFF2-40B4-BE49-F238E27FC236}">
                <a16:creationId xmlns:a16="http://schemas.microsoft.com/office/drawing/2014/main" id="{BD34387C-578C-0783-094B-B6A6996A539B}"/>
              </a:ext>
            </a:extLst>
          </p:cNvPr>
          <p:cNvSpPr>
            <a:spLocks noGrp="1"/>
          </p:cNvSpPr>
          <p:nvPr>
            <p:ph type="sldNum" sz="quarter" idx="12"/>
          </p:nvPr>
        </p:nvSpPr>
        <p:spPr/>
        <p:txBody>
          <a:bodyPr/>
          <a:lstStyle/>
          <a:p>
            <a:fld id="{0652B912-7F15-4953-B3AD-9AEEBB35B118}" type="slidenum">
              <a:rPr lang="es-MX" smtClean="0"/>
              <a:t>‹#›</a:t>
            </a:fld>
            <a:endParaRPr lang="es-MX"/>
          </a:p>
        </p:txBody>
      </p:sp>
    </p:spTree>
    <p:extLst>
      <p:ext uri="{BB962C8B-B14F-4D97-AF65-F5344CB8AC3E}">
        <p14:creationId xmlns:p14="http://schemas.microsoft.com/office/powerpoint/2010/main" val="2673659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BF458A-2D69-B069-A37F-E46425E3C0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MX"/>
          </a:p>
        </p:txBody>
      </p:sp>
      <p:sp>
        <p:nvSpPr>
          <p:cNvPr id="3" name="Vertical Text Placeholder 2">
            <a:extLst>
              <a:ext uri="{FF2B5EF4-FFF2-40B4-BE49-F238E27FC236}">
                <a16:creationId xmlns:a16="http://schemas.microsoft.com/office/drawing/2014/main" id="{8AE708F5-06B1-42D1-BA09-55E6DBCC52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Date Placeholder 3">
            <a:extLst>
              <a:ext uri="{FF2B5EF4-FFF2-40B4-BE49-F238E27FC236}">
                <a16:creationId xmlns:a16="http://schemas.microsoft.com/office/drawing/2014/main" id="{C05BAC25-061D-A3A3-D9D9-7D979D796093}"/>
              </a:ext>
            </a:extLst>
          </p:cNvPr>
          <p:cNvSpPr>
            <a:spLocks noGrp="1"/>
          </p:cNvSpPr>
          <p:nvPr>
            <p:ph type="dt" sz="half" idx="10"/>
          </p:nvPr>
        </p:nvSpPr>
        <p:spPr/>
        <p:txBody>
          <a:bodyPr/>
          <a:lstStyle/>
          <a:p>
            <a:fld id="{4AD3FF57-AC03-4A61-9BF5-89CECE9DF597}" type="datetimeFigureOut">
              <a:rPr lang="es-MX" smtClean="0"/>
              <a:t>04/11/2025</a:t>
            </a:fld>
            <a:endParaRPr lang="es-MX"/>
          </a:p>
        </p:txBody>
      </p:sp>
      <p:sp>
        <p:nvSpPr>
          <p:cNvPr id="5" name="Footer Placeholder 4">
            <a:extLst>
              <a:ext uri="{FF2B5EF4-FFF2-40B4-BE49-F238E27FC236}">
                <a16:creationId xmlns:a16="http://schemas.microsoft.com/office/drawing/2014/main" id="{A8B7DA9A-09FF-2A6E-257C-EE9A84642B9A}"/>
              </a:ext>
            </a:extLst>
          </p:cNvPr>
          <p:cNvSpPr>
            <a:spLocks noGrp="1"/>
          </p:cNvSpPr>
          <p:nvPr>
            <p:ph type="ftr" sz="quarter" idx="11"/>
          </p:nvPr>
        </p:nvSpPr>
        <p:spPr/>
        <p:txBody>
          <a:bodyPr/>
          <a:lstStyle/>
          <a:p>
            <a:endParaRPr lang="es-MX"/>
          </a:p>
        </p:txBody>
      </p:sp>
      <p:sp>
        <p:nvSpPr>
          <p:cNvPr id="6" name="Slide Number Placeholder 5">
            <a:extLst>
              <a:ext uri="{FF2B5EF4-FFF2-40B4-BE49-F238E27FC236}">
                <a16:creationId xmlns:a16="http://schemas.microsoft.com/office/drawing/2014/main" id="{121A66F1-333E-5C6B-EB64-9283B5378D35}"/>
              </a:ext>
            </a:extLst>
          </p:cNvPr>
          <p:cNvSpPr>
            <a:spLocks noGrp="1"/>
          </p:cNvSpPr>
          <p:nvPr>
            <p:ph type="sldNum" sz="quarter" idx="12"/>
          </p:nvPr>
        </p:nvSpPr>
        <p:spPr/>
        <p:txBody>
          <a:bodyPr/>
          <a:lstStyle/>
          <a:p>
            <a:fld id="{0652B912-7F15-4953-B3AD-9AEEBB35B118}" type="slidenum">
              <a:rPr lang="es-MX" smtClean="0"/>
              <a:t>‹#›</a:t>
            </a:fld>
            <a:endParaRPr lang="es-MX"/>
          </a:p>
        </p:txBody>
      </p:sp>
    </p:spTree>
    <p:extLst>
      <p:ext uri="{BB962C8B-B14F-4D97-AF65-F5344CB8AC3E}">
        <p14:creationId xmlns:p14="http://schemas.microsoft.com/office/powerpoint/2010/main" val="2020690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EED17-EA64-05D6-3EE4-F34CB998B42C}"/>
              </a:ext>
            </a:extLst>
          </p:cNvPr>
          <p:cNvSpPr>
            <a:spLocks noGrp="1"/>
          </p:cNvSpPr>
          <p:nvPr>
            <p:ph type="title"/>
          </p:nvPr>
        </p:nvSpPr>
        <p:spPr/>
        <p:txBody>
          <a:bodyPr/>
          <a:lstStyle/>
          <a:p>
            <a:r>
              <a:rPr lang="en-US"/>
              <a:t>Click to edit Master title style</a:t>
            </a:r>
            <a:endParaRPr lang="es-MX"/>
          </a:p>
        </p:txBody>
      </p:sp>
      <p:sp>
        <p:nvSpPr>
          <p:cNvPr id="3" name="Content Placeholder 2">
            <a:extLst>
              <a:ext uri="{FF2B5EF4-FFF2-40B4-BE49-F238E27FC236}">
                <a16:creationId xmlns:a16="http://schemas.microsoft.com/office/drawing/2014/main" id="{CF50568D-C530-F37A-36F4-B9BA141BB6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Date Placeholder 3">
            <a:extLst>
              <a:ext uri="{FF2B5EF4-FFF2-40B4-BE49-F238E27FC236}">
                <a16:creationId xmlns:a16="http://schemas.microsoft.com/office/drawing/2014/main" id="{BED206E9-BDB6-DB42-C4D6-AAC32DE4D535}"/>
              </a:ext>
            </a:extLst>
          </p:cNvPr>
          <p:cNvSpPr>
            <a:spLocks noGrp="1"/>
          </p:cNvSpPr>
          <p:nvPr>
            <p:ph type="dt" sz="half" idx="10"/>
          </p:nvPr>
        </p:nvSpPr>
        <p:spPr/>
        <p:txBody>
          <a:bodyPr/>
          <a:lstStyle/>
          <a:p>
            <a:fld id="{4AD3FF57-AC03-4A61-9BF5-89CECE9DF597}" type="datetimeFigureOut">
              <a:rPr lang="es-MX" smtClean="0"/>
              <a:t>04/11/2025</a:t>
            </a:fld>
            <a:endParaRPr lang="es-MX"/>
          </a:p>
        </p:txBody>
      </p:sp>
      <p:sp>
        <p:nvSpPr>
          <p:cNvPr id="5" name="Footer Placeholder 4">
            <a:extLst>
              <a:ext uri="{FF2B5EF4-FFF2-40B4-BE49-F238E27FC236}">
                <a16:creationId xmlns:a16="http://schemas.microsoft.com/office/drawing/2014/main" id="{DEBC4D1B-E318-3A43-F673-89B191CD3AE7}"/>
              </a:ext>
            </a:extLst>
          </p:cNvPr>
          <p:cNvSpPr>
            <a:spLocks noGrp="1"/>
          </p:cNvSpPr>
          <p:nvPr>
            <p:ph type="ftr" sz="quarter" idx="11"/>
          </p:nvPr>
        </p:nvSpPr>
        <p:spPr/>
        <p:txBody>
          <a:bodyPr/>
          <a:lstStyle/>
          <a:p>
            <a:endParaRPr lang="es-MX"/>
          </a:p>
        </p:txBody>
      </p:sp>
      <p:sp>
        <p:nvSpPr>
          <p:cNvPr id="6" name="Slide Number Placeholder 5">
            <a:extLst>
              <a:ext uri="{FF2B5EF4-FFF2-40B4-BE49-F238E27FC236}">
                <a16:creationId xmlns:a16="http://schemas.microsoft.com/office/drawing/2014/main" id="{781B26F1-1BBB-4312-8E4F-986859163E03}"/>
              </a:ext>
            </a:extLst>
          </p:cNvPr>
          <p:cNvSpPr>
            <a:spLocks noGrp="1"/>
          </p:cNvSpPr>
          <p:nvPr>
            <p:ph type="sldNum" sz="quarter" idx="12"/>
          </p:nvPr>
        </p:nvSpPr>
        <p:spPr/>
        <p:txBody>
          <a:bodyPr/>
          <a:lstStyle/>
          <a:p>
            <a:fld id="{0652B912-7F15-4953-B3AD-9AEEBB35B118}" type="slidenum">
              <a:rPr lang="es-MX" smtClean="0"/>
              <a:t>‹#›</a:t>
            </a:fld>
            <a:endParaRPr lang="es-MX"/>
          </a:p>
        </p:txBody>
      </p:sp>
    </p:spTree>
    <p:extLst>
      <p:ext uri="{BB962C8B-B14F-4D97-AF65-F5344CB8AC3E}">
        <p14:creationId xmlns:p14="http://schemas.microsoft.com/office/powerpoint/2010/main" val="1793204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407CA-4DDA-692F-EB49-0B24CAEF84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MX"/>
          </a:p>
        </p:txBody>
      </p:sp>
      <p:sp>
        <p:nvSpPr>
          <p:cNvPr id="3" name="Text Placeholder 2">
            <a:extLst>
              <a:ext uri="{FF2B5EF4-FFF2-40B4-BE49-F238E27FC236}">
                <a16:creationId xmlns:a16="http://schemas.microsoft.com/office/drawing/2014/main" id="{4AF3B74A-F17F-15C8-783C-F0A8AE8C4B2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DA51FB-B309-A09D-3742-1DDF15E960A8}"/>
              </a:ext>
            </a:extLst>
          </p:cNvPr>
          <p:cNvSpPr>
            <a:spLocks noGrp="1"/>
          </p:cNvSpPr>
          <p:nvPr>
            <p:ph type="dt" sz="half" idx="10"/>
          </p:nvPr>
        </p:nvSpPr>
        <p:spPr/>
        <p:txBody>
          <a:bodyPr/>
          <a:lstStyle/>
          <a:p>
            <a:fld id="{4AD3FF57-AC03-4A61-9BF5-89CECE9DF597}" type="datetimeFigureOut">
              <a:rPr lang="es-MX" smtClean="0"/>
              <a:t>04/11/2025</a:t>
            </a:fld>
            <a:endParaRPr lang="es-MX"/>
          </a:p>
        </p:txBody>
      </p:sp>
      <p:sp>
        <p:nvSpPr>
          <p:cNvPr id="5" name="Footer Placeholder 4">
            <a:extLst>
              <a:ext uri="{FF2B5EF4-FFF2-40B4-BE49-F238E27FC236}">
                <a16:creationId xmlns:a16="http://schemas.microsoft.com/office/drawing/2014/main" id="{63206D41-5C01-8FA5-601D-573D0EA12101}"/>
              </a:ext>
            </a:extLst>
          </p:cNvPr>
          <p:cNvSpPr>
            <a:spLocks noGrp="1"/>
          </p:cNvSpPr>
          <p:nvPr>
            <p:ph type="ftr" sz="quarter" idx="11"/>
          </p:nvPr>
        </p:nvSpPr>
        <p:spPr/>
        <p:txBody>
          <a:bodyPr/>
          <a:lstStyle/>
          <a:p>
            <a:endParaRPr lang="es-MX"/>
          </a:p>
        </p:txBody>
      </p:sp>
      <p:sp>
        <p:nvSpPr>
          <p:cNvPr id="6" name="Slide Number Placeholder 5">
            <a:extLst>
              <a:ext uri="{FF2B5EF4-FFF2-40B4-BE49-F238E27FC236}">
                <a16:creationId xmlns:a16="http://schemas.microsoft.com/office/drawing/2014/main" id="{34038F8F-8192-E673-1146-9E43E65B1C77}"/>
              </a:ext>
            </a:extLst>
          </p:cNvPr>
          <p:cNvSpPr>
            <a:spLocks noGrp="1"/>
          </p:cNvSpPr>
          <p:nvPr>
            <p:ph type="sldNum" sz="quarter" idx="12"/>
          </p:nvPr>
        </p:nvSpPr>
        <p:spPr/>
        <p:txBody>
          <a:bodyPr/>
          <a:lstStyle/>
          <a:p>
            <a:fld id="{0652B912-7F15-4953-B3AD-9AEEBB35B118}" type="slidenum">
              <a:rPr lang="es-MX" smtClean="0"/>
              <a:t>‹#›</a:t>
            </a:fld>
            <a:endParaRPr lang="es-MX"/>
          </a:p>
        </p:txBody>
      </p:sp>
    </p:spTree>
    <p:extLst>
      <p:ext uri="{BB962C8B-B14F-4D97-AF65-F5344CB8AC3E}">
        <p14:creationId xmlns:p14="http://schemas.microsoft.com/office/powerpoint/2010/main" val="3586505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9C201-ED27-68E0-BC19-60A8C548F91E}"/>
              </a:ext>
            </a:extLst>
          </p:cNvPr>
          <p:cNvSpPr>
            <a:spLocks noGrp="1"/>
          </p:cNvSpPr>
          <p:nvPr>
            <p:ph type="title"/>
          </p:nvPr>
        </p:nvSpPr>
        <p:spPr/>
        <p:txBody>
          <a:bodyPr/>
          <a:lstStyle/>
          <a:p>
            <a:r>
              <a:rPr lang="en-US"/>
              <a:t>Click to edit Master title style</a:t>
            </a:r>
            <a:endParaRPr lang="es-MX"/>
          </a:p>
        </p:txBody>
      </p:sp>
      <p:sp>
        <p:nvSpPr>
          <p:cNvPr id="3" name="Content Placeholder 2">
            <a:extLst>
              <a:ext uri="{FF2B5EF4-FFF2-40B4-BE49-F238E27FC236}">
                <a16:creationId xmlns:a16="http://schemas.microsoft.com/office/drawing/2014/main" id="{EFF0C40F-8C8F-6D20-E037-73DF8C12E8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Content Placeholder 3">
            <a:extLst>
              <a:ext uri="{FF2B5EF4-FFF2-40B4-BE49-F238E27FC236}">
                <a16:creationId xmlns:a16="http://schemas.microsoft.com/office/drawing/2014/main" id="{368B94A7-072B-0F66-4338-577AD3BF60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5" name="Date Placeholder 4">
            <a:extLst>
              <a:ext uri="{FF2B5EF4-FFF2-40B4-BE49-F238E27FC236}">
                <a16:creationId xmlns:a16="http://schemas.microsoft.com/office/drawing/2014/main" id="{2971F61B-D37C-0B18-6A2F-CF110A037D76}"/>
              </a:ext>
            </a:extLst>
          </p:cNvPr>
          <p:cNvSpPr>
            <a:spLocks noGrp="1"/>
          </p:cNvSpPr>
          <p:nvPr>
            <p:ph type="dt" sz="half" idx="10"/>
          </p:nvPr>
        </p:nvSpPr>
        <p:spPr/>
        <p:txBody>
          <a:bodyPr/>
          <a:lstStyle/>
          <a:p>
            <a:fld id="{4AD3FF57-AC03-4A61-9BF5-89CECE9DF597}" type="datetimeFigureOut">
              <a:rPr lang="es-MX" smtClean="0"/>
              <a:t>04/11/2025</a:t>
            </a:fld>
            <a:endParaRPr lang="es-MX"/>
          </a:p>
        </p:txBody>
      </p:sp>
      <p:sp>
        <p:nvSpPr>
          <p:cNvPr id="6" name="Footer Placeholder 5">
            <a:extLst>
              <a:ext uri="{FF2B5EF4-FFF2-40B4-BE49-F238E27FC236}">
                <a16:creationId xmlns:a16="http://schemas.microsoft.com/office/drawing/2014/main" id="{35BE4DA4-0277-C647-EB9E-651092DB107D}"/>
              </a:ext>
            </a:extLst>
          </p:cNvPr>
          <p:cNvSpPr>
            <a:spLocks noGrp="1"/>
          </p:cNvSpPr>
          <p:nvPr>
            <p:ph type="ftr" sz="quarter" idx="11"/>
          </p:nvPr>
        </p:nvSpPr>
        <p:spPr/>
        <p:txBody>
          <a:bodyPr/>
          <a:lstStyle/>
          <a:p>
            <a:endParaRPr lang="es-MX"/>
          </a:p>
        </p:txBody>
      </p:sp>
      <p:sp>
        <p:nvSpPr>
          <p:cNvPr id="7" name="Slide Number Placeholder 6">
            <a:extLst>
              <a:ext uri="{FF2B5EF4-FFF2-40B4-BE49-F238E27FC236}">
                <a16:creationId xmlns:a16="http://schemas.microsoft.com/office/drawing/2014/main" id="{5B1E7D96-1161-3DA8-060E-1B927923EDB1}"/>
              </a:ext>
            </a:extLst>
          </p:cNvPr>
          <p:cNvSpPr>
            <a:spLocks noGrp="1"/>
          </p:cNvSpPr>
          <p:nvPr>
            <p:ph type="sldNum" sz="quarter" idx="12"/>
          </p:nvPr>
        </p:nvSpPr>
        <p:spPr/>
        <p:txBody>
          <a:bodyPr/>
          <a:lstStyle/>
          <a:p>
            <a:fld id="{0652B912-7F15-4953-B3AD-9AEEBB35B118}" type="slidenum">
              <a:rPr lang="es-MX" smtClean="0"/>
              <a:t>‹#›</a:t>
            </a:fld>
            <a:endParaRPr lang="es-MX"/>
          </a:p>
        </p:txBody>
      </p:sp>
    </p:spTree>
    <p:extLst>
      <p:ext uri="{BB962C8B-B14F-4D97-AF65-F5344CB8AC3E}">
        <p14:creationId xmlns:p14="http://schemas.microsoft.com/office/powerpoint/2010/main" val="937378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44E2D-F1BD-6F24-C1EF-5DBB823EAFD5}"/>
              </a:ext>
            </a:extLst>
          </p:cNvPr>
          <p:cNvSpPr>
            <a:spLocks noGrp="1"/>
          </p:cNvSpPr>
          <p:nvPr>
            <p:ph type="title"/>
          </p:nvPr>
        </p:nvSpPr>
        <p:spPr>
          <a:xfrm>
            <a:off x="839788" y="365125"/>
            <a:ext cx="10515600" cy="1325563"/>
          </a:xfrm>
        </p:spPr>
        <p:txBody>
          <a:bodyPr/>
          <a:lstStyle/>
          <a:p>
            <a:r>
              <a:rPr lang="en-US"/>
              <a:t>Click to edit Master title style</a:t>
            </a:r>
            <a:endParaRPr lang="es-MX"/>
          </a:p>
        </p:txBody>
      </p:sp>
      <p:sp>
        <p:nvSpPr>
          <p:cNvPr id="3" name="Text Placeholder 2">
            <a:extLst>
              <a:ext uri="{FF2B5EF4-FFF2-40B4-BE49-F238E27FC236}">
                <a16:creationId xmlns:a16="http://schemas.microsoft.com/office/drawing/2014/main" id="{225C506C-6078-04C9-FC45-DF122329E5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292D3E-0496-09A4-1B4F-674C84F97D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5" name="Text Placeholder 4">
            <a:extLst>
              <a:ext uri="{FF2B5EF4-FFF2-40B4-BE49-F238E27FC236}">
                <a16:creationId xmlns:a16="http://schemas.microsoft.com/office/drawing/2014/main" id="{91E671F8-D8E0-B8B4-333B-089575DDDD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C28A8B-791C-2A0E-DA9B-D31D46C3FE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7" name="Date Placeholder 6">
            <a:extLst>
              <a:ext uri="{FF2B5EF4-FFF2-40B4-BE49-F238E27FC236}">
                <a16:creationId xmlns:a16="http://schemas.microsoft.com/office/drawing/2014/main" id="{4EB33C7A-C4E8-709D-855D-F7BE8DA79E68}"/>
              </a:ext>
            </a:extLst>
          </p:cNvPr>
          <p:cNvSpPr>
            <a:spLocks noGrp="1"/>
          </p:cNvSpPr>
          <p:nvPr>
            <p:ph type="dt" sz="half" idx="10"/>
          </p:nvPr>
        </p:nvSpPr>
        <p:spPr/>
        <p:txBody>
          <a:bodyPr/>
          <a:lstStyle/>
          <a:p>
            <a:fld id="{4AD3FF57-AC03-4A61-9BF5-89CECE9DF597}" type="datetimeFigureOut">
              <a:rPr lang="es-MX" smtClean="0"/>
              <a:t>04/11/2025</a:t>
            </a:fld>
            <a:endParaRPr lang="es-MX"/>
          </a:p>
        </p:txBody>
      </p:sp>
      <p:sp>
        <p:nvSpPr>
          <p:cNvPr id="8" name="Footer Placeholder 7">
            <a:extLst>
              <a:ext uri="{FF2B5EF4-FFF2-40B4-BE49-F238E27FC236}">
                <a16:creationId xmlns:a16="http://schemas.microsoft.com/office/drawing/2014/main" id="{6CAB03B1-BA2E-8E2A-2E4A-D24E98E96979}"/>
              </a:ext>
            </a:extLst>
          </p:cNvPr>
          <p:cNvSpPr>
            <a:spLocks noGrp="1"/>
          </p:cNvSpPr>
          <p:nvPr>
            <p:ph type="ftr" sz="quarter" idx="11"/>
          </p:nvPr>
        </p:nvSpPr>
        <p:spPr/>
        <p:txBody>
          <a:bodyPr/>
          <a:lstStyle/>
          <a:p>
            <a:endParaRPr lang="es-MX"/>
          </a:p>
        </p:txBody>
      </p:sp>
      <p:sp>
        <p:nvSpPr>
          <p:cNvPr id="9" name="Slide Number Placeholder 8">
            <a:extLst>
              <a:ext uri="{FF2B5EF4-FFF2-40B4-BE49-F238E27FC236}">
                <a16:creationId xmlns:a16="http://schemas.microsoft.com/office/drawing/2014/main" id="{98CB35D3-8528-A7BB-7F90-DCECDAE74E06}"/>
              </a:ext>
            </a:extLst>
          </p:cNvPr>
          <p:cNvSpPr>
            <a:spLocks noGrp="1"/>
          </p:cNvSpPr>
          <p:nvPr>
            <p:ph type="sldNum" sz="quarter" idx="12"/>
          </p:nvPr>
        </p:nvSpPr>
        <p:spPr/>
        <p:txBody>
          <a:bodyPr/>
          <a:lstStyle/>
          <a:p>
            <a:fld id="{0652B912-7F15-4953-B3AD-9AEEBB35B118}" type="slidenum">
              <a:rPr lang="es-MX" smtClean="0"/>
              <a:t>‹#›</a:t>
            </a:fld>
            <a:endParaRPr lang="es-MX"/>
          </a:p>
        </p:txBody>
      </p:sp>
    </p:spTree>
    <p:extLst>
      <p:ext uri="{BB962C8B-B14F-4D97-AF65-F5344CB8AC3E}">
        <p14:creationId xmlns:p14="http://schemas.microsoft.com/office/powerpoint/2010/main" val="3653227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DD96B-9B80-2DDE-0281-67FBFCB50146}"/>
              </a:ext>
            </a:extLst>
          </p:cNvPr>
          <p:cNvSpPr>
            <a:spLocks noGrp="1"/>
          </p:cNvSpPr>
          <p:nvPr>
            <p:ph type="title"/>
          </p:nvPr>
        </p:nvSpPr>
        <p:spPr/>
        <p:txBody>
          <a:bodyPr/>
          <a:lstStyle/>
          <a:p>
            <a:r>
              <a:rPr lang="en-US"/>
              <a:t>Click to edit Master title style</a:t>
            </a:r>
            <a:endParaRPr lang="es-MX"/>
          </a:p>
        </p:txBody>
      </p:sp>
      <p:sp>
        <p:nvSpPr>
          <p:cNvPr id="3" name="Date Placeholder 2">
            <a:extLst>
              <a:ext uri="{FF2B5EF4-FFF2-40B4-BE49-F238E27FC236}">
                <a16:creationId xmlns:a16="http://schemas.microsoft.com/office/drawing/2014/main" id="{C13929F2-5D24-4CAF-CB4F-1C52F27F04A6}"/>
              </a:ext>
            </a:extLst>
          </p:cNvPr>
          <p:cNvSpPr>
            <a:spLocks noGrp="1"/>
          </p:cNvSpPr>
          <p:nvPr>
            <p:ph type="dt" sz="half" idx="10"/>
          </p:nvPr>
        </p:nvSpPr>
        <p:spPr/>
        <p:txBody>
          <a:bodyPr/>
          <a:lstStyle/>
          <a:p>
            <a:fld id="{4AD3FF57-AC03-4A61-9BF5-89CECE9DF597}" type="datetimeFigureOut">
              <a:rPr lang="es-MX" smtClean="0"/>
              <a:t>04/11/2025</a:t>
            </a:fld>
            <a:endParaRPr lang="es-MX"/>
          </a:p>
        </p:txBody>
      </p:sp>
      <p:sp>
        <p:nvSpPr>
          <p:cNvPr id="4" name="Footer Placeholder 3">
            <a:extLst>
              <a:ext uri="{FF2B5EF4-FFF2-40B4-BE49-F238E27FC236}">
                <a16:creationId xmlns:a16="http://schemas.microsoft.com/office/drawing/2014/main" id="{3E4C25A3-63AE-A0E9-41E1-359417DE11DE}"/>
              </a:ext>
            </a:extLst>
          </p:cNvPr>
          <p:cNvSpPr>
            <a:spLocks noGrp="1"/>
          </p:cNvSpPr>
          <p:nvPr>
            <p:ph type="ftr" sz="quarter" idx="11"/>
          </p:nvPr>
        </p:nvSpPr>
        <p:spPr/>
        <p:txBody>
          <a:bodyPr/>
          <a:lstStyle/>
          <a:p>
            <a:endParaRPr lang="es-MX"/>
          </a:p>
        </p:txBody>
      </p:sp>
      <p:sp>
        <p:nvSpPr>
          <p:cNvPr id="5" name="Slide Number Placeholder 4">
            <a:extLst>
              <a:ext uri="{FF2B5EF4-FFF2-40B4-BE49-F238E27FC236}">
                <a16:creationId xmlns:a16="http://schemas.microsoft.com/office/drawing/2014/main" id="{5CDA9306-97CE-4EA3-D0CA-159D9411A890}"/>
              </a:ext>
            </a:extLst>
          </p:cNvPr>
          <p:cNvSpPr>
            <a:spLocks noGrp="1"/>
          </p:cNvSpPr>
          <p:nvPr>
            <p:ph type="sldNum" sz="quarter" idx="12"/>
          </p:nvPr>
        </p:nvSpPr>
        <p:spPr/>
        <p:txBody>
          <a:bodyPr/>
          <a:lstStyle/>
          <a:p>
            <a:fld id="{0652B912-7F15-4953-B3AD-9AEEBB35B118}" type="slidenum">
              <a:rPr lang="es-MX" smtClean="0"/>
              <a:t>‹#›</a:t>
            </a:fld>
            <a:endParaRPr lang="es-MX"/>
          </a:p>
        </p:txBody>
      </p:sp>
    </p:spTree>
    <p:extLst>
      <p:ext uri="{BB962C8B-B14F-4D97-AF65-F5344CB8AC3E}">
        <p14:creationId xmlns:p14="http://schemas.microsoft.com/office/powerpoint/2010/main" val="3112173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E5C08D-DBC7-CF28-8BAF-BC2786093EC5}"/>
              </a:ext>
            </a:extLst>
          </p:cNvPr>
          <p:cNvSpPr>
            <a:spLocks noGrp="1"/>
          </p:cNvSpPr>
          <p:nvPr>
            <p:ph type="dt" sz="half" idx="10"/>
          </p:nvPr>
        </p:nvSpPr>
        <p:spPr/>
        <p:txBody>
          <a:bodyPr/>
          <a:lstStyle/>
          <a:p>
            <a:fld id="{4AD3FF57-AC03-4A61-9BF5-89CECE9DF597}" type="datetimeFigureOut">
              <a:rPr lang="es-MX" smtClean="0"/>
              <a:t>04/11/2025</a:t>
            </a:fld>
            <a:endParaRPr lang="es-MX"/>
          </a:p>
        </p:txBody>
      </p:sp>
      <p:sp>
        <p:nvSpPr>
          <p:cNvPr id="3" name="Footer Placeholder 2">
            <a:extLst>
              <a:ext uri="{FF2B5EF4-FFF2-40B4-BE49-F238E27FC236}">
                <a16:creationId xmlns:a16="http://schemas.microsoft.com/office/drawing/2014/main" id="{658565DE-38D1-0EDA-4CE7-A791FEEA6BD2}"/>
              </a:ext>
            </a:extLst>
          </p:cNvPr>
          <p:cNvSpPr>
            <a:spLocks noGrp="1"/>
          </p:cNvSpPr>
          <p:nvPr>
            <p:ph type="ftr" sz="quarter" idx="11"/>
          </p:nvPr>
        </p:nvSpPr>
        <p:spPr/>
        <p:txBody>
          <a:bodyPr/>
          <a:lstStyle/>
          <a:p>
            <a:endParaRPr lang="es-MX"/>
          </a:p>
        </p:txBody>
      </p:sp>
      <p:sp>
        <p:nvSpPr>
          <p:cNvPr id="4" name="Slide Number Placeholder 3">
            <a:extLst>
              <a:ext uri="{FF2B5EF4-FFF2-40B4-BE49-F238E27FC236}">
                <a16:creationId xmlns:a16="http://schemas.microsoft.com/office/drawing/2014/main" id="{0AF12D85-F4D2-FBAE-44AE-C7682C494F79}"/>
              </a:ext>
            </a:extLst>
          </p:cNvPr>
          <p:cNvSpPr>
            <a:spLocks noGrp="1"/>
          </p:cNvSpPr>
          <p:nvPr>
            <p:ph type="sldNum" sz="quarter" idx="12"/>
          </p:nvPr>
        </p:nvSpPr>
        <p:spPr/>
        <p:txBody>
          <a:bodyPr/>
          <a:lstStyle/>
          <a:p>
            <a:fld id="{0652B912-7F15-4953-B3AD-9AEEBB35B118}" type="slidenum">
              <a:rPr lang="es-MX" smtClean="0"/>
              <a:t>‹#›</a:t>
            </a:fld>
            <a:endParaRPr lang="es-MX"/>
          </a:p>
        </p:txBody>
      </p:sp>
    </p:spTree>
    <p:extLst>
      <p:ext uri="{BB962C8B-B14F-4D97-AF65-F5344CB8AC3E}">
        <p14:creationId xmlns:p14="http://schemas.microsoft.com/office/powerpoint/2010/main" val="1616450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6E76-7247-5AF9-965B-CD6E5A91C1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MX"/>
          </a:p>
        </p:txBody>
      </p:sp>
      <p:sp>
        <p:nvSpPr>
          <p:cNvPr id="3" name="Content Placeholder 2">
            <a:extLst>
              <a:ext uri="{FF2B5EF4-FFF2-40B4-BE49-F238E27FC236}">
                <a16:creationId xmlns:a16="http://schemas.microsoft.com/office/drawing/2014/main" id="{6BBABAF5-24DD-ADBA-0D70-D38716E1C4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Text Placeholder 3">
            <a:extLst>
              <a:ext uri="{FF2B5EF4-FFF2-40B4-BE49-F238E27FC236}">
                <a16:creationId xmlns:a16="http://schemas.microsoft.com/office/drawing/2014/main" id="{DCCF95F2-E6CC-4789-862E-C7A5BF6643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4FCD35-6236-A7EE-250A-6D623B0EF8DE}"/>
              </a:ext>
            </a:extLst>
          </p:cNvPr>
          <p:cNvSpPr>
            <a:spLocks noGrp="1"/>
          </p:cNvSpPr>
          <p:nvPr>
            <p:ph type="dt" sz="half" idx="10"/>
          </p:nvPr>
        </p:nvSpPr>
        <p:spPr/>
        <p:txBody>
          <a:bodyPr/>
          <a:lstStyle/>
          <a:p>
            <a:fld id="{4AD3FF57-AC03-4A61-9BF5-89CECE9DF597}" type="datetimeFigureOut">
              <a:rPr lang="es-MX" smtClean="0"/>
              <a:t>04/11/2025</a:t>
            </a:fld>
            <a:endParaRPr lang="es-MX"/>
          </a:p>
        </p:txBody>
      </p:sp>
      <p:sp>
        <p:nvSpPr>
          <p:cNvPr id="6" name="Footer Placeholder 5">
            <a:extLst>
              <a:ext uri="{FF2B5EF4-FFF2-40B4-BE49-F238E27FC236}">
                <a16:creationId xmlns:a16="http://schemas.microsoft.com/office/drawing/2014/main" id="{E17D990B-CEDE-7F41-C916-06253AEFB60B}"/>
              </a:ext>
            </a:extLst>
          </p:cNvPr>
          <p:cNvSpPr>
            <a:spLocks noGrp="1"/>
          </p:cNvSpPr>
          <p:nvPr>
            <p:ph type="ftr" sz="quarter" idx="11"/>
          </p:nvPr>
        </p:nvSpPr>
        <p:spPr/>
        <p:txBody>
          <a:bodyPr/>
          <a:lstStyle/>
          <a:p>
            <a:endParaRPr lang="es-MX"/>
          </a:p>
        </p:txBody>
      </p:sp>
      <p:sp>
        <p:nvSpPr>
          <p:cNvPr id="7" name="Slide Number Placeholder 6">
            <a:extLst>
              <a:ext uri="{FF2B5EF4-FFF2-40B4-BE49-F238E27FC236}">
                <a16:creationId xmlns:a16="http://schemas.microsoft.com/office/drawing/2014/main" id="{2E7D64D4-1CBD-44EF-9704-CCD39AED60F3}"/>
              </a:ext>
            </a:extLst>
          </p:cNvPr>
          <p:cNvSpPr>
            <a:spLocks noGrp="1"/>
          </p:cNvSpPr>
          <p:nvPr>
            <p:ph type="sldNum" sz="quarter" idx="12"/>
          </p:nvPr>
        </p:nvSpPr>
        <p:spPr/>
        <p:txBody>
          <a:bodyPr/>
          <a:lstStyle/>
          <a:p>
            <a:fld id="{0652B912-7F15-4953-B3AD-9AEEBB35B118}" type="slidenum">
              <a:rPr lang="es-MX" smtClean="0"/>
              <a:t>‹#›</a:t>
            </a:fld>
            <a:endParaRPr lang="es-MX"/>
          </a:p>
        </p:txBody>
      </p:sp>
    </p:spTree>
    <p:extLst>
      <p:ext uri="{BB962C8B-B14F-4D97-AF65-F5344CB8AC3E}">
        <p14:creationId xmlns:p14="http://schemas.microsoft.com/office/powerpoint/2010/main" val="3121313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F3303-4BA1-414D-307E-1932DD2182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MX"/>
          </a:p>
        </p:txBody>
      </p:sp>
      <p:sp>
        <p:nvSpPr>
          <p:cNvPr id="3" name="Picture Placeholder 2">
            <a:extLst>
              <a:ext uri="{FF2B5EF4-FFF2-40B4-BE49-F238E27FC236}">
                <a16:creationId xmlns:a16="http://schemas.microsoft.com/office/drawing/2014/main" id="{F89E1737-3738-73EB-B094-7087496777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Text Placeholder 3">
            <a:extLst>
              <a:ext uri="{FF2B5EF4-FFF2-40B4-BE49-F238E27FC236}">
                <a16:creationId xmlns:a16="http://schemas.microsoft.com/office/drawing/2014/main" id="{0668382C-FD51-D45D-F912-1940E0DCFB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AEBCCB-E2ED-6256-4BE5-2C4C58E6B4C9}"/>
              </a:ext>
            </a:extLst>
          </p:cNvPr>
          <p:cNvSpPr>
            <a:spLocks noGrp="1"/>
          </p:cNvSpPr>
          <p:nvPr>
            <p:ph type="dt" sz="half" idx="10"/>
          </p:nvPr>
        </p:nvSpPr>
        <p:spPr/>
        <p:txBody>
          <a:bodyPr/>
          <a:lstStyle/>
          <a:p>
            <a:fld id="{4AD3FF57-AC03-4A61-9BF5-89CECE9DF597}" type="datetimeFigureOut">
              <a:rPr lang="es-MX" smtClean="0"/>
              <a:t>04/11/2025</a:t>
            </a:fld>
            <a:endParaRPr lang="es-MX"/>
          </a:p>
        </p:txBody>
      </p:sp>
      <p:sp>
        <p:nvSpPr>
          <p:cNvPr id="6" name="Footer Placeholder 5">
            <a:extLst>
              <a:ext uri="{FF2B5EF4-FFF2-40B4-BE49-F238E27FC236}">
                <a16:creationId xmlns:a16="http://schemas.microsoft.com/office/drawing/2014/main" id="{D0035A85-2BE9-6FC6-54C9-B9DCFAE216D0}"/>
              </a:ext>
            </a:extLst>
          </p:cNvPr>
          <p:cNvSpPr>
            <a:spLocks noGrp="1"/>
          </p:cNvSpPr>
          <p:nvPr>
            <p:ph type="ftr" sz="quarter" idx="11"/>
          </p:nvPr>
        </p:nvSpPr>
        <p:spPr/>
        <p:txBody>
          <a:bodyPr/>
          <a:lstStyle/>
          <a:p>
            <a:endParaRPr lang="es-MX"/>
          </a:p>
        </p:txBody>
      </p:sp>
      <p:sp>
        <p:nvSpPr>
          <p:cNvPr id="7" name="Slide Number Placeholder 6">
            <a:extLst>
              <a:ext uri="{FF2B5EF4-FFF2-40B4-BE49-F238E27FC236}">
                <a16:creationId xmlns:a16="http://schemas.microsoft.com/office/drawing/2014/main" id="{F37F49F2-06CC-951F-A691-2BFE3C796E00}"/>
              </a:ext>
            </a:extLst>
          </p:cNvPr>
          <p:cNvSpPr>
            <a:spLocks noGrp="1"/>
          </p:cNvSpPr>
          <p:nvPr>
            <p:ph type="sldNum" sz="quarter" idx="12"/>
          </p:nvPr>
        </p:nvSpPr>
        <p:spPr/>
        <p:txBody>
          <a:bodyPr/>
          <a:lstStyle/>
          <a:p>
            <a:fld id="{0652B912-7F15-4953-B3AD-9AEEBB35B118}" type="slidenum">
              <a:rPr lang="es-MX" smtClean="0"/>
              <a:t>‹#›</a:t>
            </a:fld>
            <a:endParaRPr lang="es-MX"/>
          </a:p>
        </p:txBody>
      </p:sp>
    </p:spTree>
    <p:extLst>
      <p:ext uri="{BB962C8B-B14F-4D97-AF65-F5344CB8AC3E}">
        <p14:creationId xmlns:p14="http://schemas.microsoft.com/office/powerpoint/2010/main" val="3392920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E50875-701B-5D0F-B7AE-D93D6633CA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MX"/>
          </a:p>
        </p:txBody>
      </p:sp>
      <p:sp>
        <p:nvSpPr>
          <p:cNvPr id="3" name="Text Placeholder 2">
            <a:extLst>
              <a:ext uri="{FF2B5EF4-FFF2-40B4-BE49-F238E27FC236}">
                <a16:creationId xmlns:a16="http://schemas.microsoft.com/office/drawing/2014/main" id="{EFCD27F2-229C-7F0B-63F8-484270ADD3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Date Placeholder 3">
            <a:extLst>
              <a:ext uri="{FF2B5EF4-FFF2-40B4-BE49-F238E27FC236}">
                <a16:creationId xmlns:a16="http://schemas.microsoft.com/office/drawing/2014/main" id="{AB1C11A3-424E-F0AA-853F-3FEE977A67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D3FF57-AC03-4A61-9BF5-89CECE9DF597}" type="datetimeFigureOut">
              <a:rPr lang="es-MX" smtClean="0"/>
              <a:t>04/11/2025</a:t>
            </a:fld>
            <a:endParaRPr lang="es-MX"/>
          </a:p>
        </p:txBody>
      </p:sp>
      <p:sp>
        <p:nvSpPr>
          <p:cNvPr id="5" name="Footer Placeholder 4">
            <a:extLst>
              <a:ext uri="{FF2B5EF4-FFF2-40B4-BE49-F238E27FC236}">
                <a16:creationId xmlns:a16="http://schemas.microsoft.com/office/drawing/2014/main" id="{759070AF-48CF-BB89-AE54-A6BA1C6A16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Slide Number Placeholder 5">
            <a:extLst>
              <a:ext uri="{FF2B5EF4-FFF2-40B4-BE49-F238E27FC236}">
                <a16:creationId xmlns:a16="http://schemas.microsoft.com/office/drawing/2014/main" id="{13846452-DE09-44B6-B9A7-4119394730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52B912-7F15-4953-B3AD-9AEEBB35B118}" type="slidenum">
              <a:rPr lang="es-MX" smtClean="0"/>
              <a:t>‹#›</a:t>
            </a:fld>
            <a:endParaRPr lang="es-MX"/>
          </a:p>
        </p:txBody>
      </p:sp>
    </p:spTree>
    <p:extLst>
      <p:ext uri="{BB962C8B-B14F-4D97-AF65-F5344CB8AC3E}">
        <p14:creationId xmlns:p14="http://schemas.microsoft.com/office/powerpoint/2010/main" val="1737752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slideLayout" Target="../slideLayouts/slideLayout1.xml" /><Relationship Id="rId1" Type="http://schemas.openxmlformats.org/officeDocument/2006/relationships/tags" Target="../tags/tag1.xml" /><Relationship Id="rId4" Type="http://schemas.openxmlformats.org/officeDocument/2006/relationships/image" Target="../media/image2.png" /></Relationships>
</file>

<file path=ppt/slides/_rels/slide2.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 /><Relationship Id="rId7" Type="http://schemas.microsoft.com/office/2007/relationships/diagramDrawing" Target="../diagrams/drawing1.xml" /><Relationship Id="rId2" Type="http://schemas.openxmlformats.org/officeDocument/2006/relationships/image" Target="../media/image4.jpeg" /><Relationship Id="rId1" Type="http://schemas.openxmlformats.org/officeDocument/2006/relationships/slideLayout" Target="../slideLayouts/slideLayout2.xml" /><Relationship Id="rId6" Type="http://schemas.openxmlformats.org/officeDocument/2006/relationships/diagramColors" Target="../diagrams/colors1.xml" /><Relationship Id="rId5" Type="http://schemas.openxmlformats.org/officeDocument/2006/relationships/diagramQuickStyle" Target="../diagrams/quickStyle1.xml" /><Relationship Id="rId4" Type="http://schemas.openxmlformats.org/officeDocument/2006/relationships/diagramLayout" Target="../diagrams/layout1.xml" /></Relationships>
</file>

<file path=ppt/slides/_rels/slide6.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6" name="Rectangle 55">
            <a:extLst>
              <a:ext uri="{FF2B5EF4-FFF2-40B4-BE49-F238E27FC236}">
                <a16:creationId xmlns:a16="http://schemas.microsoft.com/office/drawing/2014/main" id="{C497725C-6431-496A-B11C-691354780D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7">
            <a:extLst>
              <a:ext uri="{FF2B5EF4-FFF2-40B4-BE49-F238E27FC236}">
                <a16:creationId xmlns:a16="http://schemas.microsoft.com/office/drawing/2014/main" id="{B0F37C06-8A3D-8E4C-B6E2-47C520E496A6}"/>
              </a:ext>
            </a:extLst>
          </p:cNvPr>
          <p:cNvSpPr>
            <a:spLocks noGrp="1"/>
          </p:cNvSpPr>
          <p:nvPr>
            <p:ph type="ctrTitle"/>
          </p:nvPr>
        </p:nvSpPr>
        <p:spPr>
          <a:xfrm>
            <a:off x="1113809" y="3023755"/>
            <a:ext cx="4900144" cy="2736965"/>
          </a:xfrm>
        </p:spPr>
        <p:txBody>
          <a:bodyPr anchor="t">
            <a:noAutofit/>
          </a:bodyPr>
          <a:lstStyle/>
          <a:p>
            <a:pPr algn="l"/>
            <a:r>
              <a:rPr lang="en-US" sz="4000" dirty="0"/>
              <a:t>Opening of a Primary Healthcare Center and Equipping an Ambulance for Intensive Care Transfers</a:t>
            </a:r>
          </a:p>
        </p:txBody>
      </p:sp>
      <p:sp>
        <p:nvSpPr>
          <p:cNvPr id="10" name="Subtitle 9">
            <a:extLst>
              <a:ext uri="{FF2B5EF4-FFF2-40B4-BE49-F238E27FC236}">
                <a16:creationId xmlns:a16="http://schemas.microsoft.com/office/drawing/2014/main" id="{B17D6786-00F6-6047-81A6-5165FC02E54A}"/>
              </a:ext>
            </a:extLst>
          </p:cNvPr>
          <p:cNvSpPr>
            <a:spLocks noGrp="1"/>
          </p:cNvSpPr>
          <p:nvPr>
            <p:ph type="subTitle" idx="1"/>
          </p:nvPr>
        </p:nvSpPr>
        <p:spPr>
          <a:xfrm>
            <a:off x="1113809" y="1016076"/>
            <a:ext cx="4900143" cy="1709849"/>
          </a:xfrm>
        </p:spPr>
        <p:txBody>
          <a:bodyPr anchor="b">
            <a:normAutofit/>
          </a:bodyPr>
          <a:lstStyle/>
          <a:p>
            <a:pPr algn="l"/>
            <a:r>
              <a:rPr lang="en-US" sz="2000" dirty="0"/>
              <a:t>Zamora Industrial Club</a:t>
            </a:r>
          </a:p>
        </p:txBody>
      </p:sp>
      <p:grpSp>
        <p:nvGrpSpPr>
          <p:cNvPr id="58" name="Group 57">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048031"/>
            <a:ext cx="731521" cy="673460"/>
            <a:chOff x="3940602" y="308034"/>
            <a:chExt cx="2116791" cy="3428999"/>
          </a:xfrm>
          <a:solidFill>
            <a:schemeClr val="accent4"/>
          </a:solidFill>
        </p:grpSpPr>
        <p:sp>
          <p:nvSpPr>
            <p:cNvPr id="59" name="Rectangle 58">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Rectangle 62">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B089A89A-1E9C-4761-9DFF-53C275FBF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0" y="257770"/>
            <a:ext cx="4837176" cy="297996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8A56F78-1525-C153-CCBA-28CF3DD052ED}"/>
              </a:ext>
            </a:extLst>
          </p:cNvPr>
          <p:cNvPicPr>
            <a:picLocks noChangeAspect="1"/>
          </p:cNvPicPr>
          <p:nvPr/>
        </p:nvPicPr>
        <p:blipFill>
          <a:blip r:embed="rId3"/>
          <a:srcRect r="-1" b="24078"/>
          <a:stretch>
            <a:fillRect/>
          </a:stretch>
        </p:blipFill>
        <p:spPr>
          <a:xfrm>
            <a:off x="7114162" y="471748"/>
            <a:ext cx="4324849" cy="2552007"/>
          </a:xfrm>
          <a:prstGeom prst="rect">
            <a:avLst/>
          </a:prstGeom>
        </p:spPr>
      </p:pic>
      <p:sp>
        <p:nvSpPr>
          <p:cNvPr id="67" name="Rectangle 66">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0" y="3462252"/>
            <a:ext cx="4837176" cy="297996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90FFF2E-C69D-E255-3A8F-278D4B1118DB}"/>
              </a:ext>
            </a:extLst>
          </p:cNvPr>
          <p:cNvPicPr>
            <a:picLocks noChangeAspect="1"/>
          </p:cNvPicPr>
          <p:nvPr/>
        </p:nvPicPr>
        <p:blipFill>
          <a:blip r:embed="rId4"/>
          <a:srcRect l="238" r="23726" b="-1"/>
          <a:stretch>
            <a:fillRect/>
          </a:stretch>
        </p:blipFill>
        <p:spPr>
          <a:xfrm>
            <a:off x="7114162" y="3676230"/>
            <a:ext cx="4324849" cy="2552007"/>
          </a:xfrm>
          <a:prstGeom prst="rect">
            <a:avLst/>
          </a:prstGeom>
        </p:spPr>
      </p:pic>
    </p:spTree>
    <p:custDataLst>
      <p:tags r:id="rId1"/>
    </p:custDataLst>
    <p:extLst>
      <p:ext uri="{BB962C8B-B14F-4D97-AF65-F5344CB8AC3E}">
        <p14:creationId xmlns:p14="http://schemas.microsoft.com/office/powerpoint/2010/main" val="1907968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700"/>
                                        <p:tgtEl>
                                          <p:spTgt spid="8"/>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10">
                                            <p:txEl>
                                              <p:pRg st="0" end="0"/>
                                            </p:txEl>
                                          </p:spTgt>
                                        </p:tgtEl>
                                        <p:attrNameLst>
                                          <p:attrName>style.visibility</p:attrName>
                                        </p:attrNameLst>
                                      </p:cBhvr>
                                      <p:to>
                                        <p:strVal val="visible"/>
                                      </p:to>
                                    </p:set>
                                    <p:animEffect transition="in" filter="fade">
                                      <p:cBhvr>
                                        <p:cTn id="10" dur="7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0F1801F-74D2-4F39-F7B4-59DE24059D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E3E6A5-3C68-1C18-0F61-6D02E3EDDA20}"/>
              </a:ext>
            </a:extLst>
          </p:cNvPr>
          <p:cNvSpPr>
            <a:spLocks noGrp="1"/>
          </p:cNvSpPr>
          <p:nvPr>
            <p:ph type="title"/>
          </p:nvPr>
        </p:nvSpPr>
        <p:spPr>
          <a:xfrm>
            <a:off x="808638" y="386930"/>
            <a:ext cx="9236700" cy="1188950"/>
          </a:xfrm>
        </p:spPr>
        <p:txBody>
          <a:bodyPr vert="horz" lIns="91440" tIns="45720" rIns="91440" bIns="45720" rtlCol="0" anchor="b">
            <a:normAutofit/>
          </a:bodyPr>
          <a:lstStyle/>
          <a:p>
            <a:r>
              <a:rPr lang="en-US" sz="3800" b="1" dirty="0" err="1"/>
              <a:t>Historia</a:t>
            </a:r>
            <a:r>
              <a:rPr lang="en-US" sz="3800" b="1" dirty="0"/>
              <a:t> / History</a:t>
            </a:r>
            <a:endParaRPr lang="en-US" sz="3800" kern="1200" dirty="0">
              <a:latin typeface="+mj-lt"/>
              <a:ea typeface="+mj-ea"/>
              <a:cs typeface="+mj-cs"/>
            </a:endParaRPr>
          </a:p>
        </p:txBody>
      </p:sp>
      <p:sp>
        <p:nvSpPr>
          <p:cNvPr id="5" name="Content Placeholder 4">
            <a:extLst>
              <a:ext uri="{FF2B5EF4-FFF2-40B4-BE49-F238E27FC236}">
                <a16:creationId xmlns:a16="http://schemas.microsoft.com/office/drawing/2014/main" id="{ACA3532B-324D-1129-4C5A-1EE14A72DF30}"/>
              </a:ext>
            </a:extLst>
          </p:cNvPr>
          <p:cNvSpPr>
            <a:spLocks noGrp="1"/>
          </p:cNvSpPr>
          <p:nvPr>
            <p:ph idx="1"/>
          </p:nvPr>
        </p:nvSpPr>
        <p:spPr>
          <a:xfrm>
            <a:off x="793660" y="2599509"/>
            <a:ext cx="10143668" cy="3435531"/>
          </a:xfrm>
        </p:spPr>
        <p:txBody>
          <a:bodyPr anchor="ctr">
            <a:normAutofit/>
          </a:bodyPr>
          <a:lstStyle/>
          <a:p>
            <a:r>
              <a:rPr lang="en-US" sz="1600" dirty="0"/>
              <a:t>Red Cross of Mexico was founded in 1910 and integrated into the International Red Cross and Red Crescent Moon movement. Distinguished by its humanitarian commitment and its focus on healthcare and the well-being of people in emergency situations.</a:t>
            </a:r>
          </a:p>
          <a:p>
            <a:r>
              <a:rPr lang="en-US" sz="1600" dirty="0"/>
              <a:t>Since its inception, the Red Cross has played a fundamental role in responding to emergencies and natural disasters, providing medical assistance, rescue operations, and medications to affected populations across the country.</a:t>
            </a:r>
          </a:p>
          <a:p>
            <a:r>
              <a:rPr lang="en-US" sz="1600" dirty="0"/>
              <a:t>The Red Cross has been operating in Michoacán since the mid-20th century, providing essential healthcare services and humanitarian assistance, with a focus on the region’s most vulnerable communities.</a:t>
            </a:r>
          </a:p>
          <a:p>
            <a:r>
              <a:rPr lang="en-US" sz="1600" dirty="0"/>
              <a:t>The Red Cross branch in Zamora was formally established in the 1960s, providing pre-hospital care and community health services, becoming a benchmark for medical care in the region.</a:t>
            </a:r>
          </a:p>
        </p:txBody>
      </p:sp>
      <p:pic>
        <p:nvPicPr>
          <p:cNvPr id="6" name="Picture 5">
            <a:extLst>
              <a:ext uri="{FF2B5EF4-FFF2-40B4-BE49-F238E27FC236}">
                <a16:creationId xmlns:a16="http://schemas.microsoft.com/office/drawing/2014/main" id="{378AA75A-4B62-4E22-83F0-9936804808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5720" y="69064"/>
            <a:ext cx="5057641" cy="28718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60430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0F1801F-74D2-4F39-F7B4-59DE24059DF5}"/>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E3E6A5-3C68-1C18-0F61-6D02E3EDDA20}"/>
              </a:ext>
            </a:extLst>
          </p:cNvPr>
          <p:cNvSpPr>
            <a:spLocks noGrp="1"/>
          </p:cNvSpPr>
          <p:nvPr>
            <p:ph type="title"/>
          </p:nvPr>
        </p:nvSpPr>
        <p:spPr>
          <a:xfrm>
            <a:off x="808638" y="386930"/>
            <a:ext cx="9236700" cy="1188950"/>
          </a:xfrm>
        </p:spPr>
        <p:txBody>
          <a:bodyPr vert="horz" lIns="91440" tIns="45720" rIns="91440" bIns="45720" rtlCol="0" anchor="b">
            <a:normAutofit/>
          </a:bodyPr>
          <a:lstStyle/>
          <a:p>
            <a:r>
              <a:rPr lang="es-MX" sz="3800" b="1" dirty="0"/>
              <a:t>Identificación del Problema / </a:t>
            </a:r>
            <a:r>
              <a:rPr lang="en-US" sz="3800" b="1" dirty="0"/>
              <a:t>Problem Identification</a:t>
            </a:r>
            <a:endParaRPr lang="en-US" sz="3800" kern="1200" dirty="0">
              <a:latin typeface="+mj-lt"/>
              <a:ea typeface="+mj-ea"/>
              <a:cs typeface="+mj-cs"/>
            </a:endParaRPr>
          </a:p>
        </p:txBody>
      </p:sp>
      <p:grpSp>
        <p:nvGrpSpPr>
          <p:cNvPr id="12" name="Group 11">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3" name="Rectangle 12">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ACA3532B-324D-1129-4C5A-1EE14A72DF30}"/>
              </a:ext>
            </a:extLst>
          </p:cNvPr>
          <p:cNvSpPr>
            <a:spLocks noGrp="1"/>
          </p:cNvSpPr>
          <p:nvPr>
            <p:ph idx="1"/>
          </p:nvPr>
        </p:nvSpPr>
        <p:spPr>
          <a:xfrm>
            <a:off x="793660" y="2599509"/>
            <a:ext cx="10143668" cy="3435531"/>
          </a:xfrm>
        </p:spPr>
        <p:txBody>
          <a:bodyPr anchor="ctr">
            <a:normAutofit/>
          </a:bodyPr>
          <a:lstStyle/>
          <a:p>
            <a:r>
              <a:rPr lang="es-MX" sz="1600" dirty="0"/>
              <a:t>The municipality of Zamora de Hidalgo has approximately 204,860 inhabitants.</a:t>
            </a:r>
            <a:endParaRPr lang="en-US" sz="1600" dirty="0"/>
          </a:p>
          <a:p>
            <a:r>
              <a:rPr lang="es-MX" sz="1600" dirty="0"/>
              <a:t>Only 65.2% of the population (≈ 133,000 people) are reported to have access to formal health services.</a:t>
            </a:r>
            <a:r>
              <a:rPr lang="en-US" sz="1600" dirty="0"/>
              <a:t> Leaving 35% of the population to seek private healthcare attention at high cost or not seeking medical attention at all.</a:t>
            </a:r>
          </a:p>
          <a:p>
            <a:r>
              <a:rPr lang="es-MX" sz="1600" dirty="0"/>
              <a:t>In 2024 the Secretaría de Salud de Michoacán (SSM) recorded 18,479 ambulance/prehospital service requests originating in Zamora – among the highest in the state.</a:t>
            </a:r>
            <a:endParaRPr lang="en-US" sz="1600" dirty="0"/>
          </a:p>
          <a:p>
            <a:r>
              <a:rPr lang="es-MX" sz="1600" dirty="0"/>
              <a:t>Within the SSM’s jurisdiction, Zamora accounted for 3,716 coordinated emergency transports in recent years under advanced ambulances.</a:t>
            </a:r>
            <a:endParaRPr lang="en-US" sz="1600" dirty="0"/>
          </a:p>
          <a:p>
            <a:r>
              <a:rPr lang="en-US" sz="1600" dirty="0"/>
              <a:t>There are only 4 public health clinics, 2 Social Security Hospitals, 1 Hospital for state government employees, and 5 private Hospitals to attend to the entire population.</a:t>
            </a:r>
            <a:endParaRPr lang="es-MX" sz="1600" dirty="0"/>
          </a:p>
        </p:txBody>
      </p:sp>
    </p:spTree>
    <p:extLst>
      <p:ext uri="{BB962C8B-B14F-4D97-AF65-F5344CB8AC3E}">
        <p14:creationId xmlns:p14="http://schemas.microsoft.com/office/powerpoint/2010/main" val="3121762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335457-7079-2B07-0934-E9C99F0C9966}"/>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9" name="Group 48">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50" name="Rectangle 49">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Rectangle 53">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61395D-E9FA-CFA9-04FE-C5031B6318E9}"/>
              </a:ext>
            </a:extLst>
          </p:cNvPr>
          <p:cNvSpPr>
            <a:spLocks noGrp="1"/>
          </p:cNvSpPr>
          <p:nvPr>
            <p:ph type="title"/>
          </p:nvPr>
        </p:nvSpPr>
        <p:spPr>
          <a:xfrm>
            <a:off x="1043631" y="809898"/>
            <a:ext cx="9942716" cy="1554480"/>
          </a:xfrm>
        </p:spPr>
        <p:txBody>
          <a:bodyPr anchor="ctr">
            <a:normAutofit/>
          </a:bodyPr>
          <a:lstStyle/>
          <a:p>
            <a:r>
              <a:rPr lang="es-MX" sz="4800" b="1"/>
              <a:t>Objetivos del Proyecto / </a:t>
            </a:r>
            <a:r>
              <a:rPr lang="en-US" sz="4800" b="1"/>
              <a:t>Project Objectives</a:t>
            </a:r>
            <a:endParaRPr lang="es-MX" sz="4800"/>
          </a:p>
        </p:txBody>
      </p:sp>
      <p:sp>
        <p:nvSpPr>
          <p:cNvPr id="4" name="Content Placeholder 3">
            <a:extLst>
              <a:ext uri="{FF2B5EF4-FFF2-40B4-BE49-F238E27FC236}">
                <a16:creationId xmlns:a16="http://schemas.microsoft.com/office/drawing/2014/main" id="{C06BA2D2-3578-10D0-9B10-A33378009072}"/>
              </a:ext>
            </a:extLst>
          </p:cNvPr>
          <p:cNvSpPr>
            <a:spLocks noGrp="1"/>
          </p:cNvSpPr>
          <p:nvPr>
            <p:ph idx="1"/>
          </p:nvPr>
        </p:nvSpPr>
        <p:spPr>
          <a:xfrm>
            <a:off x="1045028" y="3017522"/>
            <a:ext cx="9941319" cy="3124658"/>
          </a:xfrm>
        </p:spPr>
        <p:txBody>
          <a:bodyPr anchor="ctr">
            <a:normAutofit/>
          </a:bodyPr>
          <a:lstStyle/>
          <a:p>
            <a:pPr marL="0" indent="0">
              <a:buNone/>
            </a:pPr>
            <a:r>
              <a:rPr lang="en-US" sz="1600" dirty="0"/>
              <a:t>S</a:t>
            </a:r>
            <a:r>
              <a:rPr lang="es-MX" sz="1600" dirty="0"/>
              <a:t>trengthen access to timely and quality primary healthcare and emergency medical services in Zamora de Hidalgo by establishing a fully equipped Primary Healthcare Center and an Intensive Care Transfer Ambulance, serving underserved populations without formal health coverage.</a:t>
            </a:r>
            <a:endParaRPr lang="en-US" sz="1600" dirty="0"/>
          </a:p>
          <a:p>
            <a:r>
              <a:rPr lang="es-MX" sz="1600" dirty="0"/>
              <a:t>This project seeks to:</a:t>
            </a:r>
            <a:r>
              <a:rPr lang="en-US" sz="1600" dirty="0"/>
              <a:t> </a:t>
            </a:r>
            <a:r>
              <a:rPr lang="es-MX" sz="1600" dirty="0"/>
              <a:t>Increase healthcare access for more than 70,000 residents currently without formal medical services.</a:t>
            </a:r>
            <a:endParaRPr lang="en-US" sz="1600" dirty="0"/>
          </a:p>
          <a:p>
            <a:r>
              <a:rPr lang="es-MX" sz="1600" dirty="0"/>
              <a:t>Reduce emergency response and transfer times for critical patients requiring intensive care, by providing an advanced life-support ambulance.</a:t>
            </a:r>
            <a:endParaRPr lang="en-US" sz="1600" dirty="0"/>
          </a:p>
          <a:p>
            <a:r>
              <a:rPr lang="es-MX" sz="1600" dirty="0"/>
              <a:t>Enhance community resilience through preventive health programs, early diagnosis, and improved emergency preparedness.</a:t>
            </a:r>
            <a:endParaRPr lang="en-US" sz="1600" dirty="0"/>
          </a:p>
          <a:p>
            <a:r>
              <a:rPr lang="es-MX" sz="1600" dirty="0"/>
              <a:t>Promote partnerships between Rotary, the local health authorities, and the Cruz Roja Mexicana to ensure sustainable, long-term operation and maintenance of both the facility and ambulance unit.</a:t>
            </a:r>
          </a:p>
        </p:txBody>
      </p:sp>
      <p:cxnSp>
        <p:nvCxnSpPr>
          <p:cNvPr id="56" name="Straight Connector 55">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65048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D194B7D-2E5F-9320-804B-8D275FFF0B05}"/>
              </a:ext>
            </a:extLst>
          </p:cNvPr>
          <p:cNvSpPr>
            <a:spLocks noGrp="1"/>
          </p:cNvSpPr>
          <p:nvPr>
            <p:ph type="title"/>
          </p:nvPr>
        </p:nvSpPr>
        <p:spPr>
          <a:xfrm>
            <a:off x="808638" y="386930"/>
            <a:ext cx="9236700" cy="1188950"/>
          </a:xfrm>
        </p:spPr>
        <p:txBody>
          <a:bodyPr vert="horz" lIns="91440" tIns="45720" rIns="91440" bIns="45720" rtlCol="0" anchor="b">
            <a:normAutofit/>
          </a:bodyPr>
          <a:lstStyle/>
          <a:p>
            <a:r>
              <a:rPr lang="es-MX" sz="3800" b="1"/>
              <a:t>Actividades y Estrategia de Implementación / </a:t>
            </a:r>
            <a:r>
              <a:rPr lang="en-US" sz="3800" b="1"/>
              <a:t>Activities and Implementation Strategy</a:t>
            </a:r>
            <a:endParaRPr lang="en-US" sz="3800" kern="1200">
              <a:latin typeface="+mj-lt"/>
              <a:ea typeface="+mj-ea"/>
              <a:cs typeface="+mj-cs"/>
            </a:endParaRPr>
          </a:p>
        </p:txBody>
      </p:sp>
      <p:grpSp>
        <p:nvGrpSpPr>
          <p:cNvPr id="26" name="Group 25">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7" name="Rectangle 26">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 name="Rectangle 29">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00A127B-F125-60EC-D6B8-0A649ED82E64}"/>
              </a:ext>
            </a:extLst>
          </p:cNvPr>
          <p:cNvPicPr>
            <a:picLocks noChangeAspect="1"/>
          </p:cNvPicPr>
          <p:nvPr/>
        </p:nvPicPr>
        <p:blipFill>
          <a:blip r:embed="rId2">
            <a:extLst>
              <a:ext uri="{28A0092B-C50C-407E-A947-70E740481C1C}">
                <a14:useLocalDpi xmlns:a14="http://schemas.microsoft.com/office/drawing/2010/main" val="0"/>
              </a:ext>
            </a:extLst>
          </a:blip>
          <a:srcRect l="6460" t="76577" r="85976" b="8788"/>
          <a:stretch>
            <a:fillRect/>
          </a:stretch>
        </p:blipFill>
        <p:spPr>
          <a:xfrm>
            <a:off x="702996" y="6350924"/>
            <a:ext cx="461015" cy="466279"/>
          </a:xfrm>
          <a:prstGeom prst="rect">
            <a:avLst/>
          </a:prstGeom>
          <a:ln>
            <a:noFill/>
          </a:ln>
          <a:effectLst>
            <a:softEdge rad="112500"/>
          </a:effectLst>
        </p:spPr>
      </p:pic>
      <p:sp>
        <p:nvSpPr>
          <p:cNvPr id="5" name="Rectangle: Top Corners Rounded 4">
            <a:extLst>
              <a:ext uri="{FF2B5EF4-FFF2-40B4-BE49-F238E27FC236}">
                <a16:creationId xmlns:a16="http://schemas.microsoft.com/office/drawing/2014/main" id="{53D07983-C953-D8FB-8C47-607F2890909A}"/>
              </a:ext>
            </a:extLst>
          </p:cNvPr>
          <p:cNvSpPr/>
          <p:nvPr/>
        </p:nvSpPr>
        <p:spPr>
          <a:xfrm rot="10800000">
            <a:off x="85266" y="3378618"/>
            <a:ext cx="1707671" cy="2891071"/>
          </a:xfrm>
          <a:prstGeom prst="round2SameRect">
            <a:avLst/>
          </a:prstGeom>
          <a:noFill/>
          <a:ln>
            <a:solidFill>
              <a:schemeClr val="tx2">
                <a:lumMod val="90000"/>
                <a:lumOff val="1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Top Corners Rounded 11">
            <a:extLst>
              <a:ext uri="{FF2B5EF4-FFF2-40B4-BE49-F238E27FC236}">
                <a16:creationId xmlns:a16="http://schemas.microsoft.com/office/drawing/2014/main" id="{CD325E94-54B1-CF7D-9D87-728BE16C42EE}"/>
              </a:ext>
            </a:extLst>
          </p:cNvPr>
          <p:cNvSpPr/>
          <p:nvPr/>
        </p:nvSpPr>
        <p:spPr>
          <a:xfrm rot="10800000">
            <a:off x="4878033" y="3378618"/>
            <a:ext cx="1707669" cy="2891071"/>
          </a:xfrm>
          <a:prstGeom prst="round2SameRect">
            <a:avLst/>
          </a:prstGeom>
          <a:no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Top Corners Rounded 6">
            <a:extLst>
              <a:ext uri="{FF2B5EF4-FFF2-40B4-BE49-F238E27FC236}">
                <a16:creationId xmlns:a16="http://schemas.microsoft.com/office/drawing/2014/main" id="{0FC8B582-5A99-14A5-2E24-CEC4C9702558}"/>
              </a:ext>
            </a:extLst>
          </p:cNvPr>
          <p:cNvSpPr/>
          <p:nvPr/>
        </p:nvSpPr>
        <p:spPr>
          <a:xfrm rot="10800000">
            <a:off x="2484448" y="3378618"/>
            <a:ext cx="1707669" cy="2891071"/>
          </a:xfrm>
          <a:prstGeom prst="round2SameRect">
            <a:avLst/>
          </a:prstGeom>
          <a:no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Top Corners Rounded 15">
            <a:extLst>
              <a:ext uri="{FF2B5EF4-FFF2-40B4-BE49-F238E27FC236}">
                <a16:creationId xmlns:a16="http://schemas.microsoft.com/office/drawing/2014/main" id="{39D045DB-270E-89A5-0FBD-44C3E75E68EF}"/>
              </a:ext>
            </a:extLst>
          </p:cNvPr>
          <p:cNvSpPr/>
          <p:nvPr/>
        </p:nvSpPr>
        <p:spPr>
          <a:xfrm rot="10800000">
            <a:off x="7274066" y="3378618"/>
            <a:ext cx="1707669" cy="2891071"/>
          </a:xfrm>
          <a:prstGeom prst="round2Same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Top Corners Rounded 24">
            <a:extLst>
              <a:ext uri="{FF2B5EF4-FFF2-40B4-BE49-F238E27FC236}">
                <a16:creationId xmlns:a16="http://schemas.microsoft.com/office/drawing/2014/main" id="{81FBA121-5B29-DE53-40BE-4A0CA8F77073}"/>
              </a:ext>
            </a:extLst>
          </p:cNvPr>
          <p:cNvSpPr/>
          <p:nvPr/>
        </p:nvSpPr>
        <p:spPr>
          <a:xfrm rot="10800000">
            <a:off x="9668908" y="3378618"/>
            <a:ext cx="1707669" cy="2891071"/>
          </a:xfrm>
          <a:prstGeom prst="round2SameRect">
            <a:avLst/>
          </a:pr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Diagram 2">
            <a:extLst>
              <a:ext uri="{FF2B5EF4-FFF2-40B4-BE49-F238E27FC236}">
                <a16:creationId xmlns:a16="http://schemas.microsoft.com/office/drawing/2014/main" id="{73685ED6-5992-E91F-B828-4AFB9B64104A}"/>
              </a:ext>
            </a:extLst>
          </p:cNvPr>
          <p:cNvGraphicFramePr/>
          <p:nvPr>
            <p:extLst>
              <p:ext uri="{D42A27DB-BD31-4B8C-83A1-F6EECF244321}">
                <p14:modId xmlns:p14="http://schemas.microsoft.com/office/powerpoint/2010/main" val="604291879"/>
              </p:ext>
            </p:extLst>
          </p:nvPr>
        </p:nvGraphicFramePr>
        <p:xfrm>
          <a:off x="79668" y="2203080"/>
          <a:ext cx="11303694" cy="13716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id="{C85B7AB9-A9D6-06D4-E8D5-D52AA60F32AF}"/>
              </a:ext>
            </a:extLst>
          </p:cNvPr>
          <p:cNvSpPr txBox="1"/>
          <p:nvPr/>
        </p:nvSpPr>
        <p:spPr>
          <a:xfrm>
            <a:off x="79668" y="3526490"/>
            <a:ext cx="1707672" cy="1169551"/>
          </a:xfrm>
          <a:prstGeom prst="rect">
            <a:avLst/>
          </a:prstGeom>
          <a:noFill/>
        </p:spPr>
        <p:txBody>
          <a:bodyPr wrap="square" rtlCol="0">
            <a:spAutoFit/>
          </a:bodyPr>
          <a:lstStyle/>
          <a:p>
            <a:pPr marL="285750" indent="-285750" algn="l">
              <a:buFont typeface="Arial" panose="020B0604020202020204" pitchFamily="34" charset="0"/>
              <a:buChar char="•"/>
            </a:pPr>
            <a:r>
              <a:rPr lang="en-US" sz="1400" dirty="0"/>
              <a:t>Formalize partnerships (Rotary Club, Red Cross &amp; Municipality)</a:t>
            </a:r>
          </a:p>
        </p:txBody>
      </p:sp>
      <p:sp>
        <p:nvSpPr>
          <p:cNvPr id="10" name="TextBox 9">
            <a:extLst>
              <a:ext uri="{FF2B5EF4-FFF2-40B4-BE49-F238E27FC236}">
                <a16:creationId xmlns:a16="http://schemas.microsoft.com/office/drawing/2014/main" id="{57525E2A-7713-0D95-F033-AC770B609E24}"/>
              </a:ext>
            </a:extLst>
          </p:cNvPr>
          <p:cNvSpPr txBox="1"/>
          <p:nvPr/>
        </p:nvSpPr>
        <p:spPr>
          <a:xfrm>
            <a:off x="2478850" y="3526490"/>
            <a:ext cx="1707672" cy="2031325"/>
          </a:xfrm>
          <a:prstGeom prst="rect">
            <a:avLst/>
          </a:prstGeom>
          <a:noFill/>
        </p:spPr>
        <p:txBody>
          <a:bodyPr wrap="square" rtlCol="0">
            <a:spAutoFit/>
          </a:bodyPr>
          <a:lstStyle/>
          <a:p>
            <a:pPr marL="285750" indent="-285750" algn="l">
              <a:buFont typeface="Arial" panose="020B0604020202020204" pitchFamily="34" charset="0"/>
              <a:buChar char="•"/>
            </a:pPr>
            <a:r>
              <a:rPr lang="en-US" sz="1400" dirty="0"/>
              <a:t>Renovate and equip Primary Healthcare Center</a:t>
            </a:r>
          </a:p>
          <a:p>
            <a:pPr marL="285750" indent="-285750" algn="l">
              <a:buFont typeface="Arial" panose="020B0604020202020204" pitchFamily="34" charset="0"/>
              <a:buChar char="•"/>
            </a:pPr>
            <a:r>
              <a:rPr lang="en-US" sz="1400" dirty="0"/>
              <a:t>Purchase and equip Advanced Life Support (ALS) ambulance</a:t>
            </a:r>
          </a:p>
        </p:txBody>
      </p:sp>
      <p:sp>
        <p:nvSpPr>
          <p:cNvPr id="14" name="TextBox 13">
            <a:extLst>
              <a:ext uri="{FF2B5EF4-FFF2-40B4-BE49-F238E27FC236}">
                <a16:creationId xmlns:a16="http://schemas.microsoft.com/office/drawing/2014/main" id="{69C7AD71-7905-0C5B-2157-D1E3758EC81B}"/>
              </a:ext>
            </a:extLst>
          </p:cNvPr>
          <p:cNvSpPr txBox="1"/>
          <p:nvPr/>
        </p:nvSpPr>
        <p:spPr>
          <a:xfrm>
            <a:off x="4872435" y="3526490"/>
            <a:ext cx="1707672" cy="2462213"/>
          </a:xfrm>
          <a:prstGeom prst="rect">
            <a:avLst/>
          </a:prstGeom>
          <a:noFill/>
        </p:spPr>
        <p:txBody>
          <a:bodyPr wrap="square" rtlCol="0">
            <a:spAutoFit/>
          </a:bodyPr>
          <a:lstStyle/>
          <a:p>
            <a:pPr marL="285750" indent="-285750" algn="l">
              <a:buFont typeface="Arial" panose="020B0604020202020204" pitchFamily="34" charset="0"/>
              <a:buChar char="•"/>
            </a:pPr>
            <a:r>
              <a:rPr lang="en-US" sz="1400" dirty="0"/>
              <a:t>Train medical and ambulance staff in emergency care &amp; equipment use</a:t>
            </a:r>
          </a:p>
          <a:p>
            <a:pPr marL="285750" indent="-285750" algn="l">
              <a:buFont typeface="Arial" panose="020B0604020202020204" pitchFamily="34" charset="0"/>
              <a:buChar char="•"/>
            </a:pPr>
            <a:r>
              <a:rPr lang="en-US" sz="1400" dirty="0"/>
              <a:t>Conduct community first-aid and prevention workshops</a:t>
            </a:r>
          </a:p>
        </p:txBody>
      </p:sp>
      <p:sp>
        <p:nvSpPr>
          <p:cNvPr id="18" name="TextBox 17">
            <a:extLst>
              <a:ext uri="{FF2B5EF4-FFF2-40B4-BE49-F238E27FC236}">
                <a16:creationId xmlns:a16="http://schemas.microsoft.com/office/drawing/2014/main" id="{18D5592E-D4B3-BC38-75D6-614B41AFE23F}"/>
              </a:ext>
            </a:extLst>
          </p:cNvPr>
          <p:cNvSpPr txBox="1"/>
          <p:nvPr/>
        </p:nvSpPr>
        <p:spPr>
          <a:xfrm>
            <a:off x="7268467" y="3526490"/>
            <a:ext cx="1858723" cy="2677656"/>
          </a:xfrm>
          <a:prstGeom prst="rect">
            <a:avLst/>
          </a:prstGeom>
          <a:noFill/>
        </p:spPr>
        <p:txBody>
          <a:bodyPr wrap="square" rtlCol="0">
            <a:spAutoFit/>
          </a:bodyPr>
          <a:lstStyle/>
          <a:p>
            <a:pPr marL="285750" indent="-285750" algn="l">
              <a:buFont typeface="Arial" panose="020B0604020202020204" pitchFamily="34" charset="0"/>
              <a:buChar char="•"/>
            </a:pPr>
            <a:r>
              <a:rPr lang="en-US" sz="1400" dirty="0"/>
              <a:t>Open Healthcare Center and deploy ambulance for Intensive Care transfers.</a:t>
            </a:r>
          </a:p>
          <a:p>
            <a:pPr marL="285750" indent="-285750" algn="l">
              <a:buFont typeface="Arial" panose="020B0604020202020204" pitchFamily="34" charset="0"/>
              <a:buChar char="•"/>
            </a:pPr>
            <a:r>
              <a:rPr lang="en-US" sz="1400" dirty="0"/>
              <a:t>Implement outreach campaigns promoting preventive healthcare</a:t>
            </a:r>
          </a:p>
        </p:txBody>
      </p:sp>
      <p:sp>
        <p:nvSpPr>
          <p:cNvPr id="31" name="TextBox 30">
            <a:extLst>
              <a:ext uri="{FF2B5EF4-FFF2-40B4-BE49-F238E27FC236}">
                <a16:creationId xmlns:a16="http://schemas.microsoft.com/office/drawing/2014/main" id="{C82F854C-D5C3-0E31-4EF4-E3D5A23B341C}"/>
              </a:ext>
            </a:extLst>
          </p:cNvPr>
          <p:cNvSpPr txBox="1"/>
          <p:nvPr/>
        </p:nvSpPr>
        <p:spPr>
          <a:xfrm>
            <a:off x="9663310" y="3526490"/>
            <a:ext cx="1707672" cy="2031325"/>
          </a:xfrm>
          <a:prstGeom prst="rect">
            <a:avLst/>
          </a:prstGeom>
          <a:noFill/>
        </p:spPr>
        <p:txBody>
          <a:bodyPr wrap="square" rtlCol="0">
            <a:spAutoFit/>
          </a:bodyPr>
          <a:lstStyle/>
          <a:p>
            <a:pPr marL="285750" indent="-285750" algn="l">
              <a:buFont typeface="Arial" panose="020B0604020202020204" pitchFamily="34" charset="0"/>
              <a:buChar char="•"/>
            </a:pPr>
            <a:r>
              <a:rPr lang="en-US" sz="1400" dirty="0"/>
              <a:t>Track Service data and report to Rotary partners</a:t>
            </a:r>
          </a:p>
          <a:p>
            <a:pPr marL="285750" indent="-285750" algn="l">
              <a:buFont typeface="Arial" panose="020B0604020202020204" pitchFamily="34" charset="0"/>
              <a:buChar char="•"/>
            </a:pPr>
            <a:r>
              <a:rPr lang="en-US" sz="1400" dirty="0"/>
              <a:t>Maintain cost sharing agreement for operations and maintenance</a:t>
            </a:r>
          </a:p>
        </p:txBody>
      </p:sp>
      <p:pic>
        <p:nvPicPr>
          <p:cNvPr id="33" name="Picture 32">
            <a:extLst>
              <a:ext uri="{FF2B5EF4-FFF2-40B4-BE49-F238E27FC236}">
                <a16:creationId xmlns:a16="http://schemas.microsoft.com/office/drawing/2014/main" id="{9D41FC89-5987-585E-E859-10786D2B5704}"/>
              </a:ext>
            </a:extLst>
          </p:cNvPr>
          <p:cNvPicPr>
            <a:picLocks noChangeAspect="1"/>
          </p:cNvPicPr>
          <p:nvPr/>
        </p:nvPicPr>
        <p:blipFill>
          <a:blip r:embed="rId2">
            <a:extLst>
              <a:ext uri="{28A0092B-C50C-407E-A947-70E740481C1C}">
                <a14:useLocalDpi xmlns:a14="http://schemas.microsoft.com/office/drawing/2010/main" val="0"/>
              </a:ext>
            </a:extLst>
          </a:blip>
          <a:srcRect l="6460" t="76577" r="85976" b="8788"/>
          <a:stretch>
            <a:fillRect/>
          </a:stretch>
        </p:blipFill>
        <p:spPr>
          <a:xfrm>
            <a:off x="3102178" y="6350924"/>
            <a:ext cx="461015" cy="466279"/>
          </a:xfrm>
          <a:prstGeom prst="rect">
            <a:avLst/>
          </a:prstGeom>
          <a:ln>
            <a:noFill/>
          </a:ln>
          <a:effectLst>
            <a:softEdge rad="112500"/>
          </a:effectLst>
        </p:spPr>
      </p:pic>
      <p:pic>
        <p:nvPicPr>
          <p:cNvPr id="35" name="Picture 34">
            <a:extLst>
              <a:ext uri="{FF2B5EF4-FFF2-40B4-BE49-F238E27FC236}">
                <a16:creationId xmlns:a16="http://schemas.microsoft.com/office/drawing/2014/main" id="{3CD21A72-9DC1-92E1-A240-08D8CFB92B0C}"/>
              </a:ext>
            </a:extLst>
          </p:cNvPr>
          <p:cNvPicPr>
            <a:picLocks noChangeAspect="1"/>
          </p:cNvPicPr>
          <p:nvPr/>
        </p:nvPicPr>
        <p:blipFill>
          <a:blip r:embed="rId2">
            <a:extLst>
              <a:ext uri="{28A0092B-C50C-407E-A947-70E740481C1C}">
                <a14:useLocalDpi xmlns:a14="http://schemas.microsoft.com/office/drawing/2010/main" val="0"/>
              </a:ext>
            </a:extLst>
          </a:blip>
          <a:srcRect l="44981" t="81552" r="47456" b="5258"/>
          <a:stretch>
            <a:fillRect/>
          </a:stretch>
        </p:blipFill>
        <p:spPr>
          <a:xfrm>
            <a:off x="5501360" y="6390718"/>
            <a:ext cx="461015" cy="420222"/>
          </a:xfrm>
          <a:prstGeom prst="rect">
            <a:avLst/>
          </a:prstGeom>
          <a:ln>
            <a:noFill/>
          </a:ln>
          <a:effectLst>
            <a:softEdge rad="112500"/>
          </a:effectLst>
        </p:spPr>
      </p:pic>
      <p:pic>
        <p:nvPicPr>
          <p:cNvPr id="37" name="Picture 36">
            <a:extLst>
              <a:ext uri="{FF2B5EF4-FFF2-40B4-BE49-F238E27FC236}">
                <a16:creationId xmlns:a16="http://schemas.microsoft.com/office/drawing/2014/main" id="{7946BA32-AA94-5EC1-CE62-ED662F94C2EB}"/>
              </a:ext>
            </a:extLst>
          </p:cNvPr>
          <p:cNvPicPr>
            <a:picLocks noChangeAspect="1"/>
          </p:cNvPicPr>
          <p:nvPr/>
        </p:nvPicPr>
        <p:blipFill>
          <a:blip r:embed="rId2">
            <a:extLst>
              <a:ext uri="{28A0092B-C50C-407E-A947-70E740481C1C}">
                <a14:useLocalDpi xmlns:a14="http://schemas.microsoft.com/office/drawing/2010/main" val="0"/>
              </a:ext>
            </a:extLst>
          </a:blip>
          <a:srcRect l="63798" t="81423" r="27674" b="3941"/>
          <a:stretch>
            <a:fillRect/>
          </a:stretch>
        </p:blipFill>
        <p:spPr>
          <a:xfrm>
            <a:off x="7867954" y="6359516"/>
            <a:ext cx="519892" cy="466279"/>
          </a:xfrm>
          <a:prstGeom prst="rect">
            <a:avLst/>
          </a:prstGeom>
          <a:ln>
            <a:noFill/>
          </a:ln>
          <a:effectLst>
            <a:softEdge rad="112500"/>
          </a:effectLst>
        </p:spPr>
      </p:pic>
      <p:pic>
        <p:nvPicPr>
          <p:cNvPr id="39" name="Picture 38">
            <a:extLst>
              <a:ext uri="{FF2B5EF4-FFF2-40B4-BE49-F238E27FC236}">
                <a16:creationId xmlns:a16="http://schemas.microsoft.com/office/drawing/2014/main" id="{29A87180-A961-D014-0646-6C9CF9C70AA0}"/>
              </a:ext>
            </a:extLst>
          </p:cNvPr>
          <p:cNvPicPr>
            <a:picLocks noChangeAspect="1"/>
          </p:cNvPicPr>
          <p:nvPr/>
        </p:nvPicPr>
        <p:blipFill>
          <a:blip r:embed="rId2">
            <a:extLst>
              <a:ext uri="{28A0092B-C50C-407E-A947-70E740481C1C}">
                <a14:useLocalDpi xmlns:a14="http://schemas.microsoft.com/office/drawing/2010/main" val="0"/>
              </a:ext>
            </a:extLst>
          </a:blip>
          <a:srcRect l="82956" t="79597" r="8516" b="5767"/>
          <a:stretch>
            <a:fillRect/>
          </a:stretch>
        </p:blipFill>
        <p:spPr>
          <a:xfrm>
            <a:off x="10257200" y="6344661"/>
            <a:ext cx="519892" cy="466279"/>
          </a:xfrm>
          <a:prstGeom prst="rect">
            <a:avLst/>
          </a:prstGeom>
          <a:ln>
            <a:noFill/>
          </a:ln>
          <a:effectLst>
            <a:softEdge rad="112500"/>
          </a:effectLst>
        </p:spPr>
      </p:pic>
    </p:spTree>
    <p:extLst>
      <p:ext uri="{BB962C8B-B14F-4D97-AF65-F5344CB8AC3E}">
        <p14:creationId xmlns:p14="http://schemas.microsoft.com/office/powerpoint/2010/main" val="1930885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D38FB5-442D-C6EA-1704-2D0644C26F51}"/>
            </a:ext>
          </a:extLst>
        </p:cNvPr>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oup 35">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37" name="Rectangle 36">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 name="Rectangle 40">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E0E8AC-3D7D-AFF5-DD2A-C609E0EDB4CA}"/>
              </a:ext>
            </a:extLst>
          </p:cNvPr>
          <p:cNvSpPr>
            <a:spLocks noGrp="1"/>
          </p:cNvSpPr>
          <p:nvPr>
            <p:ph type="title"/>
          </p:nvPr>
        </p:nvSpPr>
        <p:spPr>
          <a:xfrm>
            <a:off x="1043631" y="809898"/>
            <a:ext cx="9942716" cy="1554480"/>
          </a:xfrm>
        </p:spPr>
        <p:txBody>
          <a:bodyPr anchor="ctr">
            <a:normAutofit/>
          </a:bodyPr>
          <a:lstStyle/>
          <a:p>
            <a:r>
              <a:rPr lang="es-MX" sz="4800" b="1"/>
              <a:t>Presupuesto y Financiamiento / </a:t>
            </a:r>
            <a:r>
              <a:rPr lang="en-US" sz="4800" b="1"/>
              <a:t>Budget and Funding</a:t>
            </a:r>
            <a:endParaRPr lang="es-MX" sz="4800"/>
          </a:p>
        </p:txBody>
      </p:sp>
      <p:pic>
        <p:nvPicPr>
          <p:cNvPr id="3" name="Content Placeholder 2">
            <a:extLst>
              <a:ext uri="{FF2B5EF4-FFF2-40B4-BE49-F238E27FC236}">
                <a16:creationId xmlns:a16="http://schemas.microsoft.com/office/drawing/2014/main" id="{CD4FDD7A-5629-16A4-A199-D3A03E2C21B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704014"/>
            <a:ext cx="5518937" cy="3679291"/>
          </a:xfrm>
          <a:prstGeom prst="rect">
            <a:avLst/>
          </a:prstGeom>
        </p:spPr>
      </p:pic>
      <p:cxnSp>
        <p:nvCxnSpPr>
          <p:cNvPr id="43" name="Straight Connector 42">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94AE6460-DF15-4BC4-34C9-E929C7E1749B}"/>
              </a:ext>
            </a:extLst>
          </p:cNvPr>
          <p:cNvSpPr txBox="1"/>
          <p:nvPr/>
        </p:nvSpPr>
        <p:spPr>
          <a:xfrm>
            <a:off x="4960144" y="3476176"/>
            <a:ext cx="6393656" cy="2062103"/>
          </a:xfrm>
          <a:prstGeom prst="rect">
            <a:avLst/>
          </a:prstGeom>
          <a:noFill/>
        </p:spPr>
        <p:txBody>
          <a:bodyPr wrap="square">
            <a:spAutoFit/>
          </a:bodyPr>
          <a:lstStyle/>
          <a:p>
            <a:r>
              <a:rPr lang="en-US" sz="2000" b="1" dirty="0">
                <a:solidFill>
                  <a:schemeClr val="tx2"/>
                </a:solidFill>
              </a:rPr>
              <a:t>Suggested Budget Summary for Rotary Presentation</a:t>
            </a:r>
            <a:r>
              <a:rPr lang="es-419" sz="2000" b="1" dirty="0">
                <a:solidFill>
                  <a:schemeClr val="tx2"/>
                </a:solidFill>
              </a:rPr>
              <a:t>:</a:t>
            </a:r>
          </a:p>
          <a:p>
            <a:endParaRPr lang="es-419" dirty="0"/>
          </a:p>
          <a:p>
            <a:r>
              <a:rPr lang="en-US" b="1" dirty="0"/>
              <a:t>Total Project Value: </a:t>
            </a:r>
            <a:r>
              <a:rPr lang="en-US" dirty="0"/>
              <a:t>$1,259,692 MXN (~US$70,000)</a:t>
            </a:r>
            <a:endParaRPr lang="es-419" dirty="0"/>
          </a:p>
          <a:p>
            <a:endParaRPr lang="es-419" b="1" dirty="0"/>
          </a:p>
          <a:p>
            <a:r>
              <a:rPr lang="en-US" b="1" dirty="0"/>
              <a:t>Funding Sources:</a:t>
            </a:r>
            <a:endParaRPr lang="es-419" b="1" dirty="0"/>
          </a:p>
          <a:p>
            <a:r>
              <a:rPr lang="en-US" b="1" dirty="0"/>
              <a:t>Rotary Club of Zamora Industrial: </a:t>
            </a:r>
            <a:r>
              <a:rPr lang="en-US" dirty="0"/>
              <a:t>$</a:t>
            </a:r>
            <a:r>
              <a:rPr lang="es-419" dirty="0"/>
              <a:t>2</a:t>
            </a:r>
            <a:r>
              <a:rPr lang="en-US" dirty="0"/>
              <a:t>,000 USD</a:t>
            </a:r>
            <a:endParaRPr lang="es-419" dirty="0"/>
          </a:p>
          <a:p>
            <a:r>
              <a:rPr lang="en-US" b="1" dirty="0"/>
              <a:t>Heart to Heart / International Partner Club: </a:t>
            </a:r>
            <a:r>
              <a:rPr lang="en-US" dirty="0"/>
              <a:t>$</a:t>
            </a:r>
            <a:r>
              <a:rPr lang="es-419" dirty="0"/>
              <a:t>68</a:t>
            </a:r>
            <a:r>
              <a:rPr lang="en-US" dirty="0"/>
              <a:t>,000 USD</a:t>
            </a:r>
            <a:endParaRPr lang="es-419" dirty="0"/>
          </a:p>
        </p:txBody>
      </p:sp>
    </p:spTree>
    <p:extLst>
      <p:ext uri="{BB962C8B-B14F-4D97-AF65-F5344CB8AC3E}">
        <p14:creationId xmlns:p14="http://schemas.microsoft.com/office/powerpoint/2010/main" val="382617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9C1AAA1-7CF8-C30C-4506-407DCA3B0BD9}"/>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77B1E5-40CF-C5CD-C57C-387FE9A8E9F3}"/>
              </a:ext>
            </a:extLst>
          </p:cNvPr>
          <p:cNvSpPr>
            <a:spLocks noGrp="1"/>
          </p:cNvSpPr>
          <p:nvPr>
            <p:ph type="title"/>
          </p:nvPr>
        </p:nvSpPr>
        <p:spPr>
          <a:xfrm>
            <a:off x="808638" y="386930"/>
            <a:ext cx="9236700" cy="1188950"/>
          </a:xfrm>
        </p:spPr>
        <p:txBody>
          <a:bodyPr anchor="b">
            <a:normAutofit/>
          </a:bodyPr>
          <a:lstStyle/>
          <a:p>
            <a:r>
              <a:rPr lang="es-MX" sz="3800" b="1"/>
              <a:t>Resultados Esperados y Evaluación / </a:t>
            </a:r>
            <a:r>
              <a:rPr lang="en-US" sz="3800" b="1"/>
              <a:t>Expected Outcomes and Evaluation</a:t>
            </a:r>
            <a:endParaRPr lang="es-MX" sz="3800"/>
          </a:p>
        </p:txBody>
      </p:sp>
      <p:grpSp>
        <p:nvGrpSpPr>
          <p:cNvPr id="25" name="Group 24">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6" name="Rectangle 25">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Rectangle 28">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060E7B1-CBC6-6CF6-5B97-1EB17D188B7A}"/>
              </a:ext>
            </a:extLst>
          </p:cNvPr>
          <p:cNvSpPr txBox="1"/>
          <p:nvPr/>
        </p:nvSpPr>
        <p:spPr>
          <a:xfrm>
            <a:off x="7136468" y="2203079"/>
            <a:ext cx="4377578" cy="4278094"/>
          </a:xfrm>
          <a:prstGeom prst="rect">
            <a:avLst/>
          </a:prstGeom>
          <a:noFill/>
        </p:spPr>
        <p:txBody>
          <a:bodyPr wrap="square" rtlCol="0">
            <a:spAutoFit/>
          </a:bodyPr>
          <a:lstStyle/>
          <a:p>
            <a:pPr algn="l"/>
            <a:r>
              <a:rPr lang="en-US" sz="1600" b="1" dirty="0"/>
              <a:t>Baseline (Month 0–3):</a:t>
            </a:r>
          </a:p>
          <a:p>
            <a:pPr marL="285750" indent="-285750" algn="l">
              <a:buFont typeface="Arial" panose="020B0604020202020204" pitchFamily="34" charset="0"/>
              <a:buChar char="•"/>
            </a:pPr>
            <a:r>
              <a:rPr lang="en-US" sz="1600" dirty="0"/>
              <a:t>Collect data on current access gaps, hospital admissions, and ambulance response times in Zamora.</a:t>
            </a:r>
          </a:p>
          <a:p>
            <a:pPr marL="285750" indent="-285750" algn="l">
              <a:buFont typeface="Arial" panose="020B0604020202020204" pitchFamily="34" charset="0"/>
              <a:buChar char="•"/>
            </a:pPr>
            <a:r>
              <a:rPr lang="en-US" sz="1600" dirty="0"/>
              <a:t>Define performance indicators with the Cruz </a:t>
            </a:r>
            <a:r>
              <a:rPr lang="en-US" sz="1600" dirty="0" err="1"/>
              <a:t>Roja</a:t>
            </a:r>
            <a:r>
              <a:rPr lang="en-US" sz="1600" dirty="0"/>
              <a:t> Mexicana.</a:t>
            </a:r>
          </a:p>
          <a:p>
            <a:pPr algn="l"/>
            <a:r>
              <a:rPr lang="en-US" sz="1600" b="1" dirty="0"/>
              <a:t>Mid-Term Evaluation (Month 6):</a:t>
            </a:r>
          </a:p>
          <a:p>
            <a:pPr marL="285750" indent="-285750" algn="l">
              <a:buFont typeface="Arial" panose="020B0604020202020204" pitchFamily="34" charset="0"/>
              <a:buChar char="•"/>
            </a:pPr>
            <a:r>
              <a:rPr lang="en-US" sz="1600" dirty="0"/>
              <a:t>Measure number of patients served, response times, and user satisfaction.</a:t>
            </a:r>
          </a:p>
          <a:p>
            <a:pPr marL="285750" indent="-285750" algn="l">
              <a:buFont typeface="Arial" panose="020B0604020202020204" pitchFamily="34" charset="0"/>
              <a:buChar char="•"/>
            </a:pPr>
            <a:r>
              <a:rPr lang="en-US" sz="1600" dirty="0"/>
              <a:t>Assess community outreach impact and partnership efficiency.</a:t>
            </a:r>
          </a:p>
          <a:p>
            <a:pPr algn="l"/>
            <a:r>
              <a:rPr lang="en-US" sz="1600" b="1" dirty="0"/>
              <a:t>Final Evaluation (Month 12):</a:t>
            </a:r>
          </a:p>
          <a:p>
            <a:pPr marL="285750" indent="-285750" algn="l">
              <a:buFont typeface="Arial" panose="020B0604020202020204" pitchFamily="34" charset="0"/>
              <a:buChar char="•"/>
            </a:pPr>
            <a:r>
              <a:rPr lang="en-US" sz="1600" dirty="0"/>
              <a:t>Comprehensive impact analysis comparing baseline vs. current service levels.</a:t>
            </a:r>
          </a:p>
          <a:p>
            <a:pPr marL="285750" indent="-285750" algn="l">
              <a:buFont typeface="Arial" panose="020B0604020202020204" pitchFamily="34" charset="0"/>
              <a:buChar char="•"/>
            </a:pPr>
            <a:r>
              <a:rPr lang="en-US" sz="1600" dirty="0"/>
              <a:t>Financial sustainability review.</a:t>
            </a:r>
          </a:p>
          <a:p>
            <a:pPr marL="285750" indent="-285750" algn="l">
              <a:buFont typeface="Arial" panose="020B0604020202020204" pitchFamily="34" charset="0"/>
              <a:buChar char="•"/>
            </a:pPr>
            <a:r>
              <a:rPr lang="en-US" sz="1600" dirty="0"/>
              <a:t>Presentation of findings to Rotary International and Heart to Heart partners.</a:t>
            </a:r>
          </a:p>
        </p:txBody>
      </p:sp>
      <p:cxnSp>
        <p:nvCxnSpPr>
          <p:cNvPr id="6" name="Straight Arrow Connector 5">
            <a:extLst>
              <a:ext uri="{FF2B5EF4-FFF2-40B4-BE49-F238E27FC236}">
                <a16:creationId xmlns:a16="http://schemas.microsoft.com/office/drawing/2014/main" id="{A3B896FD-B4D6-8959-E557-C8330C38FF4F}"/>
              </a:ext>
            </a:extLst>
          </p:cNvPr>
          <p:cNvCxnSpPr>
            <a:cxnSpLocks/>
          </p:cNvCxnSpPr>
          <p:nvPr/>
        </p:nvCxnSpPr>
        <p:spPr>
          <a:xfrm>
            <a:off x="3223310" y="2246779"/>
            <a:ext cx="43205" cy="4034118"/>
          </a:xfrm>
          <a:prstGeom prst="straightConnector1">
            <a:avLst/>
          </a:prstGeom>
        </p:spPr>
        <p:style>
          <a:lnRef idx="2">
            <a:schemeClr val="accent1"/>
          </a:lnRef>
          <a:fillRef idx="0">
            <a:schemeClr val="accent1"/>
          </a:fillRef>
          <a:effectRef idx="1">
            <a:schemeClr val="accent1"/>
          </a:effectRef>
          <a:fontRef idx="minor">
            <a:schemeClr val="tx1"/>
          </a:fontRef>
        </p:style>
      </p:cxnSp>
      <p:cxnSp>
        <p:nvCxnSpPr>
          <p:cNvPr id="11" name="Straight Arrow Connector 10">
            <a:extLst>
              <a:ext uri="{FF2B5EF4-FFF2-40B4-BE49-F238E27FC236}">
                <a16:creationId xmlns:a16="http://schemas.microsoft.com/office/drawing/2014/main" id="{ACA7B3BE-2847-D136-5323-0CD5F6A296F9}"/>
              </a:ext>
            </a:extLst>
          </p:cNvPr>
          <p:cNvCxnSpPr>
            <a:cxnSpLocks/>
          </p:cNvCxnSpPr>
          <p:nvPr/>
        </p:nvCxnSpPr>
        <p:spPr>
          <a:xfrm>
            <a:off x="7028469" y="2278267"/>
            <a:ext cx="43205" cy="4034118"/>
          </a:xfrm>
          <a:prstGeom prst="straightConnector1">
            <a:avLst/>
          </a:prstGeom>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18A9CAD9-899F-76F8-7F9E-F7FB481DA1F2}"/>
              </a:ext>
            </a:extLst>
          </p:cNvPr>
          <p:cNvCxnSpPr>
            <a:cxnSpLocks/>
          </p:cNvCxnSpPr>
          <p:nvPr/>
        </p:nvCxnSpPr>
        <p:spPr>
          <a:xfrm>
            <a:off x="0" y="4905431"/>
            <a:ext cx="3223310" cy="0"/>
          </a:xfrm>
          <a:prstGeom prst="straightConnector1">
            <a:avLst/>
          </a:prstGeom>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F80EE312-53BD-55B8-8725-A2508D3CF992}"/>
              </a:ext>
            </a:extLst>
          </p:cNvPr>
          <p:cNvSpPr txBox="1"/>
          <p:nvPr/>
        </p:nvSpPr>
        <p:spPr>
          <a:xfrm>
            <a:off x="808638" y="2225414"/>
            <a:ext cx="2414672" cy="2800767"/>
          </a:xfrm>
          <a:prstGeom prst="rect">
            <a:avLst/>
          </a:prstGeom>
          <a:noFill/>
        </p:spPr>
        <p:txBody>
          <a:bodyPr wrap="square" rtlCol="0">
            <a:spAutoFit/>
          </a:bodyPr>
          <a:lstStyle/>
          <a:p>
            <a:pPr algn="l"/>
            <a:r>
              <a:rPr lang="en-US" sz="1600" b="1" dirty="0"/>
              <a:t>8:00 p.m.</a:t>
            </a:r>
          </a:p>
          <a:p>
            <a:pPr algn="l"/>
            <a:r>
              <a:rPr lang="en-US" sz="1600" dirty="0"/>
              <a:t>Monday – Saturday</a:t>
            </a:r>
          </a:p>
          <a:p>
            <a:pPr algn="l"/>
            <a:r>
              <a:rPr lang="en-US" sz="1600" dirty="0"/>
              <a:t>(72 </a:t>
            </a:r>
            <a:r>
              <a:rPr lang="en-US" sz="1600" dirty="0" err="1"/>
              <a:t>hrs</a:t>
            </a:r>
            <a:r>
              <a:rPr lang="en-US" sz="1600" dirty="0"/>
              <a:t>/</a:t>
            </a:r>
            <a:r>
              <a:rPr lang="en-US" sz="1600" dirty="0" err="1"/>
              <a:t>wk</a:t>
            </a:r>
            <a:r>
              <a:rPr lang="en-US" sz="1600" dirty="0"/>
              <a:t>)</a:t>
            </a:r>
          </a:p>
          <a:p>
            <a:pPr algn="l"/>
            <a:endParaRPr lang="en-US" sz="1600" dirty="0"/>
          </a:p>
          <a:p>
            <a:pPr algn="l"/>
            <a:r>
              <a:rPr lang="en-US" sz="1600" dirty="0"/>
              <a:t>2 Doctors</a:t>
            </a:r>
          </a:p>
          <a:p>
            <a:pPr algn="l"/>
            <a:r>
              <a:rPr lang="en-US" sz="1600" dirty="0"/>
              <a:t>4 Nurses</a:t>
            </a:r>
          </a:p>
          <a:p>
            <a:pPr algn="l"/>
            <a:r>
              <a:rPr lang="en-US" sz="1600" dirty="0"/>
              <a:t>1 Pharmacist, 1 Admin</a:t>
            </a:r>
          </a:p>
          <a:p>
            <a:pPr algn="l"/>
            <a:endParaRPr lang="en-US" sz="1600" dirty="0"/>
          </a:p>
          <a:p>
            <a:pPr algn="l"/>
            <a:r>
              <a:rPr lang="en-US" sz="1600" dirty="0"/>
              <a:t>11,000 consultations</a:t>
            </a:r>
          </a:p>
          <a:p>
            <a:pPr algn="l"/>
            <a:r>
              <a:rPr lang="en-US" sz="1600" dirty="0"/>
              <a:t>+300 observation patients/year</a:t>
            </a:r>
          </a:p>
        </p:txBody>
      </p:sp>
      <p:sp>
        <p:nvSpPr>
          <p:cNvPr id="19" name="TextBox 18">
            <a:extLst>
              <a:ext uri="{FF2B5EF4-FFF2-40B4-BE49-F238E27FC236}">
                <a16:creationId xmlns:a16="http://schemas.microsoft.com/office/drawing/2014/main" id="{D4C656FE-4E12-B445-8B4D-5F5824C3F0C0}"/>
              </a:ext>
            </a:extLst>
          </p:cNvPr>
          <p:cNvSpPr txBox="1"/>
          <p:nvPr/>
        </p:nvSpPr>
        <p:spPr>
          <a:xfrm>
            <a:off x="-2" y="5059099"/>
            <a:ext cx="3309038" cy="1384995"/>
          </a:xfrm>
          <a:prstGeom prst="rect">
            <a:avLst/>
          </a:prstGeom>
          <a:noFill/>
        </p:spPr>
        <p:txBody>
          <a:bodyPr wrap="square" rtlCol="0">
            <a:spAutoFit/>
          </a:bodyPr>
          <a:lstStyle/>
          <a:p>
            <a:pPr algn="l"/>
            <a:r>
              <a:rPr lang="en-US" sz="1400" b="1" dirty="0"/>
              <a:t>Baseline: </a:t>
            </a:r>
            <a:r>
              <a:rPr lang="en-US" sz="1400" dirty="0"/>
              <a:t>Current access and response data.</a:t>
            </a:r>
          </a:p>
          <a:p>
            <a:pPr algn="l"/>
            <a:r>
              <a:rPr lang="en-US" sz="1400" b="1" dirty="0"/>
              <a:t>Mid-Term Evaluation:</a:t>
            </a:r>
            <a:r>
              <a:rPr lang="en-US" sz="1400" dirty="0"/>
              <a:t> After 6 months compare service use and satisfaction.</a:t>
            </a:r>
            <a:endParaRPr lang="en-US" sz="1400" b="1" dirty="0"/>
          </a:p>
          <a:p>
            <a:pPr algn="l"/>
            <a:r>
              <a:rPr lang="en-US" sz="1400" b="1" dirty="0"/>
              <a:t>Final Evaluation:</a:t>
            </a:r>
            <a:r>
              <a:rPr lang="en-US" sz="1400" dirty="0"/>
              <a:t> After 12 month see total results</a:t>
            </a:r>
          </a:p>
        </p:txBody>
      </p:sp>
      <p:pic>
        <p:nvPicPr>
          <p:cNvPr id="21" name="Picture 20">
            <a:extLst>
              <a:ext uri="{FF2B5EF4-FFF2-40B4-BE49-F238E27FC236}">
                <a16:creationId xmlns:a16="http://schemas.microsoft.com/office/drawing/2014/main" id="{10666DD4-9926-A9CD-5CC3-22E3433FDB84}"/>
              </a:ext>
            </a:extLst>
          </p:cNvPr>
          <p:cNvPicPr>
            <a:picLocks noChangeAspect="1"/>
          </p:cNvPicPr>
          <p:nvPr/>
        </p:nvPicPr>
        <p:blipFill>
          <a:blip r:embed="rId2">
            <a:extLst>
              <a:ext uri="{28A0092B-C50C-407E-A947-70E740481C1C}">
                <a14:useLocalDpi xmlns:a14="http://schemas.microsoft.com/office/drawing/2010/main" val="0"/>
              </a:ext>
            </a:extLst>
          </a:blip>
          <a:srcRect l="12615" t="22364" r="79103" b="65592"/>
          <a:stretch>
            <a:fillRect/>
          </a:stretch>
        </p:blipFill>
        <p:spPr>
          <a:xfrm>
            <a:off x="39221" y="2470897"/>
            <a:ext cx="681311" cy="599515"/>
          </a:xfrm>
          <a:prstGeom prst="rect">
            <a:avLst/>
          </a:prstGeom>
        </p:spPr>
      </p:pic>
      <p:pic>
        <p:nvPicPr>
          <p:cNvPr id="24" name="Picture 23">
            <a:extLst>
              <a:ext uri="{FF2B5EF4-FFF2-40B4-BE49-F238E27FC236}">
                <a16:creationId xmlns:a16="http://schemas.microsoft.com/office/drawing/2014/main" id="{D93F7CE1-4109-1D2E-1792-74D30201FDE9}"/>
              </a:ext>
            </a:extLst>
          </p:cNvPr>
          <p:cNvPicPr>
            <a:picLocks noChangeAspect="1"/>
          </p:cNvPicPr>
          <p:nvPr/>
        </p:nvPicPr>
        <p:blipFill>
          <a:blip r:embed="rId2">
            <a:extLst>
              <a:ext uri="{28A0092B-C50C-407E-A947-70E740481C1C}">
                <a14:useLocalDpi xmlns:a14="http://schemas.microsoft.com/office/drawing/2010/main" val="0"/>
              </a:ext>
            </a:extLst>
          </a:blip>
          <a:srcRect l="12614" t="38512" r="79103" b="49444"/>
          <a:stretch>
            <a:fillRect/>
          </a:stretch>
        </p:blipFill>
        <p:spPr>
          <a:xfrm>
            <a:off x="28015" y="3274646"/>
            <a:ext cx="681311" cy="599515"/>
          </a:xfrm>
          <a:prstGeom prst="rect">
            <a:avLst/>
          </a:prstGeom>
        </p:spPr>
      </p:pic>
      <p:pic>
        <p:nvPicPr>
          <p:cNvPr id="30" name="Picture 29">
            <a:extLst>
              <a:ext uri="{FF2B5EF4-FFF2-40B4-BE49-F238E27FC236}">
                <a16:creationId xmlns:a16="http://schemas.microsoft.com/office/drawing/2014/main" id="{12DBBDD0-4F86-A738-64F7-F743F31F67F4}"/>
              </a:ext>
            </a:extLst>
          </p:cNvPr>
          <p:cNvPicPr>
            <a:picLocks noChangeAspect="1"/>
          </p:cNvPicPr>
          <p:nvPr/>
        </p:nvPicPr>
        <p:blipFill>
          <a:blip r:embed="rId2">
            <a:extLst>
              <a:ext uri="{28A0092B-C50C-407E-A947-70E740481C1C}">
                <a14:useLocalDpi xmlns:a14="http://schemas.microsoft.com/office/drawing/2010/main" val="0"/>
              </a:ext>
            </a:extLst>
          </a:blip>
          <a:srcRect l="12614" t="52531" r="78967" b="33173"/>
          <a:stretch>
            <a:fillRect/>
          </a:stretch>
        </p:blipFill>
        <p:spPr>
          <a:xfrm>
            <a:off x="28015" y="3972484"/>
            <a:ext cx="692517" cy="711575"/>
          </a:xfrm>
          <a:prstGeom prst="rect">
            <a:avLst/>
          </a:prstGeom>
        </p:spPr>
      </p:pic>
      <p:graphicFrame>
        <p:nvGraphicFramePr>
          <p:cNvPr id="31" name="Table 30">
            <a:extLst>
              <a:ext uri="{FF2B5EF4-FFF2-40B4-BE49-F238E27FC236}">
                <a16:creationId xmlns:a16="http://schemas.microsoft.com/office/drawing/2014/main" id="{FE9F4280-9E17-EF2F-472B-3AC0B4505B6D}"/>
              </a:ext>
            </a:extLst>
          </p:cNvPr>
          <p:cNvGraphicFramePr>
            <a:graphicFrameLocks noGrp="1"/>
          </p:cNvGraphicFramePr>
          <p:nvPr>
            <p:extLst>
              <p:ext uri="{D42A27DB-BD31-4B8C-83A1-F6EECF244321}">
                <p14:modId xmlns:p14="http://schemas.microsoft.com/office/powerpoint/2010/main" val="1271130795"/>
              </p:ext>
            </p:extLst>
          </p:nvPr>
        </p:nvGraphicFramePr>
        <p:xfrm>
          <a:off x="3762366" y="2696976"/>
          <a:ext cx="3162130" cy="3200400"/>
        </p:xfrm>
        <a:graphic>
          <a:graphicData uri="http://schemas.openxmlformats.org/drawingml/2006/table">
            <a:tbl>
              <a:tblPr firstRow="1" bandRow="1">
                <a:tableStyleId>{5C22544A-7EE6-4342-B048-85BDC9FD1C3A}</a:tableStyleId>
              </a:tblPr>
              <a:tblGrid>
                <a:gridCol w="1581065">
                  <a:extLst>
                    <a:ext uri="{9D8B030D-6E8A-4147-A177-3AD203B41FA5}">
                      <a16:colId xmlns:a16="http://schemas.microsoft.com/office/drawing/2014/main" val="3376286725"/>
                    </a:ext>
                  </a:extLst>
                </a:gridCol>
                <a:gridCol w="1581065">
                  <a:extLst>
                    <a:ext uri="{9D8B030D-6E8A-4147-A177-3AD203B41FA5}">
                      <a16:colId xmlns:a16="http://schemas.microsoft.com/office/drawing/2014/main" val="2151480399"/>
                    </a:ext>
                  </a:extLst>
                </a:gridCol>
              </a:tblGrid>
              <a:tr h="238229">
                <a:tc>
                  <a:txBody>
                    <a:bodyPr/>
                    <a:lstStyle/>
                    <a:p>
                      <a:r>
                        <a:rPr lang="en-US" sz="1200" b="1" dirty="0"/>
                        <a:t>Outcome</a:t>
                      </a:r>
                    </a:p>
                  </a:txBody>
                  <a:tcPr/>
                </a:tc>
                <a:tc>
                  <a:txBody>
                    <a:bodyPr/>
                    <a:lstStyle/>
                    <a:p>
                      <a:r>
                        <a:rPr lang="en-US" sz="1200" b="1" dirty="0"/>
                        <a:t>Indicator / Target</a:t>
                      </a:r>
                    </a:p>
                  </a:txBody>
                  <a:tcPr/>
                </a:tc>
                <a:extLst>
                  <a:ext uri="{0D108BD9-81ED-4DB2-BD59-A6C34878D82A}">
                    <a16:rowId xmlns:a16="http://schemas.microsoft.com/office/drawing/2014/main" val="2633187555"/>
                  </a:ext>
                </a:extLst>
              </a:tr>
              <a:tr h="238229">
                <a:tc>
                  <a:txBody>
                    <a:bodyPr/>
                    <a:lstStyle/>
                    <a:p>
                      <a:r>
                        <a:rPr lang="en-US" sz="1200" b="1" dirty="0"/>
                        <a:t>Improved access to healthcare</a:t>
                      </a:r>
                    </a:p>
                  </a:txBody>
                  <a:tcPr/>
                </a:tc>
                <a:tc>
                  <a:txBody>
                    <a:bodyPr/>
                    <a:lstStyle/>
                    <a:p>
                      <a:r>
                        <a:rPr lang="en-US" sz="1200" b="1" dirty="0"/>
                        <a:t>&gt; 11,000 patients served annually</a:t>
                      </a:r>
                    </a:p>
                  </a:txBody>
                  <a:tcPr/>
                </a:tc>
                <a:extLst>
                  <a:ext uri="{0D108BD9-81ED-4DB2-BD59-A6C34878D82A}">
                    <a16:rowId xmlns:a16="http://schemas.microsoft.com/office/drawing/2014/main" val="1148576288"/>
                  </a:ext>
                </a:extLst>
              </a:tr>
              <a:tr h="238229">
                <a:tc>
                  <a:txBody>
                    <a:bodyPr/>
                    <a:lstStyle/>
                    <a:p>
                      <a:r>
                        <a:rPr lang="en-US" sz="1200" dirty="0"/>
                        <a:t>Reduced hospital congestion</a:t>
                      </a:r>
                    </a:p>
                  </a:txBody>
                  <a:tcPr/>
                </a:tc>
                <a:tc>
                  <a:txBody>
                    <a:bodyPr/>
                    <a:lstStyle/>
                    <a:p>
                      <a:r>
                        <a:rPr lang="en-US" sz="1200" dirty="0"/>
                        <a:t>&gt;5% fewer non-critical ER cases</a:t>
                      </a:r>
                    </a:p>
                  </a:txBody>
                  <a:tcPr/>
                </a:tc>
                <a:extLst>
                  <a:ext uri="{0D108BD9-81ED-4DB2-BD59-A6C34878D82A}">
                    <a16:rowId xmlns:a16="http://schemas.microsoft.com/office/drawing/2014/main" val="2189530531"/>
                  </a:ext>
                </a:extLst>
              </a:tr>
              <a:tr h="238229">
                <a:tc>
                  <a:txBody>
                    <a:bodyPr/>
                    <a:lstStyle/>
                    <a:p>
                      <a:r>
                        <a:rPr lang="en-US" sz="1200" dirty="0"/>
                        <a:t>Efficient emergency transfers</a:t>
                      </a:r>
                    </a:p>
                  </a:txBody>
                  <a:tcPr/>
                </a:tc>
                <a:tc>
                  <a:txBody>
                    <a:bodyPr/>
                    <a:lstStyle/>
                    <a:p>
                      <a:r>
                        <a:rPr lang="en-US" sz="1200" dirty="0"/>
                        <a:t>&gt;250 ALS ambulance transfer / year</a:t>
                      </a:r>
                    </a:p>
                  </a:txBody>
                  <a:tcPr/>
                </a:tc>
                <a:extLst>
                  <a:ext uri="{0D108BD9-81ED-4DB2-BD59-A6C34878D82A}">
                    <a16:rowId xmlns:a16="http://schemas.microsoft.com/office/drawing/2014/main" val="3786179388"/>
                  </a:ext>
                </a:extLst>
              </a:tr>
              <a:tr h="238229">
                <a:tc>
                  <a:txBody>
                    <a:bodyPr/>
                    <a:lstStyle/>
                    <a:p>
                      <a:r>
                        <a:rPr lang="en-US" sz="1200" dirty="0"/>
                        <a:t>High patient satisfaction</a:t>
                      </a:r>
                    </a:p>
                  </a:txBody>
                  <a:tcPr/>
                </a:tc>
                <a:tc>
                  <a:txBody>
                    <a:bodyPr/>
                    <a:lstStyle/>
                    <a:p>
                      <a:r>
                        <a:rPr lang="en-US" sz="1200" dirty="0"/>
                        <a:t>&gt;85% positive survey responses</a:t>
                      </a:r>
                    </a:p>
                  </a:txBody>
                  <a:tcPr/>
                </a:tc>
                <a:extLst>
                  <a:ext uri="{0D108BD9-81ED-4DB2-BD59-A6C34878D82A}">
                    <a16:rowId xmlns:a16="http://schemas.microsoft.com/office/drawing/2014/main" val="1071207617"/>
                  </a:ext>
                </a:extLst>
              </a:tr>
              <a:tr h="238229">
                <a:tc>
                  <a:txBody>
                    <a:bodyPr/>
                    <a:lstStyle/>
                    <a:p>
                      <a:r>
                        <a:rPr lang="en-US" sz="1200" dirty="0"/>
                        <a:t>Financial sustainability</a:t>
                      </a:r>
                    </a:p>
                  </a:txBody>
                  <a:tcPr/>
                </a:tc>
                <a:tc>
                  <a:txBody>
                    <a:bodyPr/>
                    <a:lstStyle/>
                    <a:p>
                      <a:r>
                        <a:rPr lang="en-US" sz="1200" dirty="0"/>
                        <a:t>&gt;80% operating cost locally covered by end of year 1</a:t>
                      </a:r>
                    </a:p>
                  </a:txBody>
                  <a:tcPr/>
                </a:tc>
                <a:extLst>
                  <a:ext uri="{0D108BD9-81ED-4DB2-BD59-A6C34878D82A}">
                    <a16:rowId xmlns:a16="http://schemas.microsoft.com/office/drawing/2014/main" val="646915858"/>
                  </a:ext>
                </a:extLst>
              </a:tr>
              <a:tr h="238229">
                <a:tc gridSpan="2">
                  <a:txBody>
                    <a:bodyPr/>
                    <a:lstStyle/>
                    <a:p>
                      <a:r>
                        <a:rPr lang="en-US" sz="1200" dirty="0"/>
                        <a:t>Data Sources: clinic &amp; ambulance logs, surveys, financial reports.</a:t>
                      </a:r>
                    </a:p>
                  </a:txBody>
                  <a:tcPr/>
                </a:tc>
                <a:tc hMerge="1">
                  <a:txBody>
                    <a:bodyPr/>
                    <a:lstStyle/>
                    <a:p>
                      <a:endParaRPr lang="en-US" sz="1000" dirty="0"/>
                    </a:p>
                  </a:txBody>
                  <a:tcPr/>
                </a:tc>
                <a:extLst>
                  <a:ext uri="{0D108BD9-81ED-4DB2-BD59-A6C34878D82A}">
                    <a16:rowId xmlns:a16="http://schemas.microsoft.com/office/drawing/2014/main" val="2542128606"/>
                  </a:ext>
                </a:extLst>
              </a:tr>
            </a:tbl>
          </a:graphicData>
        </a:graphic>
      </p:graphicFrame>
      <p:pic>
        <p:nvPicPr>
          <p:cNvPr id="33" name="Picture 32">
            <a:extLst>
              <a:ext uri="{FF2B5EF4-FFF2-40B4-BE49-F238E27FC236}">
                <a16:creationId xmlns:a16="http://schemas.microsoft.com/office/drawing/2014/main" id="{1D6376EE-5E56-1208-435B-069FCBFF9E66}"/>
              </a:ext>
            </a:extLst>
          </p:cNvPr>
          <p:cNvPicPr>
            <a:picLocks noChangeAspect="1"/>
          </p:cNvPicPr>
          <p:nvPr/>
        </p:nvPicPr>
        <p:blipFill>
          <a:blip r:embed="rId2">
            <a:extLst>
              <a:ext uri="{28A0092B-C50C-407E-A947-70E740481C1C}">
                <a14:useLocalDpi xmlns:a14="http://schemas.microsoft.com/office/drawing/2010/main" val="0"/>
              </a:ext>
            </a:extLst>
          </a:blip>
          <a:srcRect l="48918" t="17209" r="20697" b="79013"/>
          <a:stretch>
            <a:fillRect/>
          </a:stretch>
        </p:blipFill>
        <p:spPr>
          <a:xfrm>
            <a:off x="3708520" y="2282859"/>
            <a:ext cx="2499539" cy="188038"/>
          </a:xfrm>
          <a:prstGeom prst="rect">
            <a:avLst/>
          </a:prstGeom>
        </p:spPr>
      </p:pic>
      <p:pic>
        <p:nvPicPr>
          <p:cNvPr id="37" name="Picture 36">
            <a:extLst>
              <a:ext uri="{FF2B5EF4-FFF2-40B4-BE49-F238E27FC236}">
                <a16:creationId xmlns:a16="http://schemas.microsoft.com/office/drawing/2014/main" id="{8084752E-9EA2-2A15-8D8A-39FEB94F222D}"/>
              </a:ext>
            </a:extLst>
          </p:cNvPr>
          <p:cNvPicPr>
            <a:picLocks noChangeAspect="1"/>
          </p:cNvPicPr>
          <p:nvPr/>
        </p:nvPicPr>
        <p:blipFill>
          <a:blip r:embed="rId2">
            <a:extLst>
              <a:ext uri="{28A0092B-C50C-407E-A947-70E740481C1C}">
                <a14:useLocalDpi xmlns:a14="http://schemas.microsoft.com/office/drawing/2010/main" val="0"/>
              </a:ext>
            </a:extLst>
          </a:blip>
          <a:srcRect l="49579" t="29463" r="44748" b="62918"/>
          <a:stretch>
            <a:fillRect/>
          </a:stretch>
        </p:blipFill>
        <p:spPr>
          <a:xfrm>
            <a:off x="3280840" y="3013877"/>
            <a:ext cx="466662" cy="379264"/>
          </a:xfrm>
          <a:prstGeom prst="rect">
            <a:avLst/>
          </a:prstGeom>
        </p:spPr>
      </p:pic>
      <p:pic>
        <p:nvPicPr>
          <p:cNvPr id="39" name="Picture 38">
            <a:extLst>
              <a:ext uri="{FF2B5EF4-FFF2-40B4-BE49-F238E27FC236}">
                <a16:creationId xmlns:a16="http://schemas.microsoft.com/office/drawing/2014/main" id="{246FDF54-8298-AF5C-105E-FBD73B7143D9}"/>
              </a:ext>
            </a:extLst>
          </p:cNvPr>
          <p:cNvPicPr>
            <a:picLocks noChangeAspect="1"/>
          </p:cNvPicPr>
          <p:nvPr/>
        </p:nvPicPr>
        <p:blipFill>
          <a:blip r:embed="rId2">
            <a:extLst>
              <a:ext uri="{28A0092B-C50C-407E-A947-70E740481C1C}">
                <a14:useLocalDpi xmlns:a14="http://schemas.microsoft.com/office/drawing/2010/main" val="0"/>
              </a:ext>
            </a:extLst>
          </a:blip>
          <a:srcRect l="49713" t="43303" r="44846" b="48480"/>
          <a:stretch>
            <a:fillRect/>
          </a:stretch>
        </p:blipFill>
        <p:spPr>
          <a:xfrm>
            <a:off x="3299954" y="3465146"/>
            <a:ext cx="447548" cy="409015"/>
          </a:xfrm>
          <a:prstGeom prst="rect">
            <a:avLst/>
          </a:prstGeom>
        </p:spPr>
      </p:pic>
      <p:pic>
        <p:nvPicPr>
          <p:cNvPr id="41" name="Picture 40">
            <a:extLst>
              <a:ext uri="{FF2B5EF4-FFF2-40B4-BE49-F238E27FC236}">
                <a16:creationId xmlns:a16="http://schemas.microsoft.com/office/drawing/2014/main" id="{0B06958B-D9CD-3000-5C02-275FA8CC290E}"/>
              </a:ext>
            </a:extLst>
          </p:cNvPr>
          <p:cNvPicPr>
            <a:picLocks noChangeAspect="1"/>
          </p:cNvPicPr>
          <p:nvPr/>
        </p:nvPicPr>
        <p:blipFill>
          <a:blip r:embed="rId2">
            <a:extLst>
              <a:ext uri="{28A0092B-C50C-407E-A947-70E740481C1C}">
                <a14:useLocalDpi xmlns:a14="http://schemas.microsoft.com/office/drawing/2010/main" val="0"/>
              </a:ext>
            </a:extLst>
          </a:blip>
          <a:srcRect l="49769" t="57057" r="44790" b="34726"/>
          <a:stretch>
            <a:fillRect/>
          </a:stretch>
        </p:blipFill>
        <p:spPr>
          <a:xfrm>
            <a:off x="3299954" y="3867986"/>
            <a:ext cx="447549" cy="409015"/>
          </a:xfrm>
          <a:prstGeom prst="rect">
            <a:avLst/>
          </a:prstGeom>
        </p:spPr>
      </p:pic>
      <p:pic>
        <p:nvPicPr>
          <p:cNvPr id="43" name="Picture 42">
            <a:extLst>
              <a:ext uri="{FF2B5EF4-FFF2-40B4-BE49-F238E27FC236}">
                <a16:creationId xmlns:a16="http://schemas.microsoft.com/office/drawing/2014/main" id="{957CA492-5937-FB74-907C-066EB98F7313}"/>
              </a:ext>
            </a:extLst>
          </p:cNvPr>
          <p:cNvPicPr>
            <a:picLocks noChangeAspect="1"/>
          </p:cNvPicPr>
          <p:nvPr/>
        </p:nvPicPr>
        <p:blipFill>
          <a:blip r:embed="rId2">
            <a:extLst>
              <a:ext uri="{28A0092B-C50C-407E-A947-70E740481C1C}">
                <a14:useLocalDpi xmlns:a14="http://schemas.microsoft.com/office/drawing/2010/main" val="0"/>
              </a:ext>
            </a:extLst>
          </a:blip>
          <a:srcRect l="49769" t="71275" r="44790" b="20453"/>
          <a:stretch>
            <a:fillRect/>
          </a:stretch>
        </p:blipFill>
        <p:spPr>
          <a:xfrm>
            <a:off x="3305556" y="4359854"/>
            <a:ext cx="447549" cy="411760"/>
          </a:xfrm>
          <a:prstGeom prst="rect">
            <a:avLst/>
          </a:prstGeom>
        </p:spPr>
      </p:pic>
      <p:pic>
        <p:nvPicPr>
          <p:cNvPr id="47" name="Picture 46">
            <a:extLst>
              <a:ext uri="{FF2B5EF4-FFF2-40B4-BE49-F238E27FC236}">
                <a16:creationId xmlns:a16="http://schemas.microsoft.com/office/drawing/2014/main" id="{6DB6786E-75B4-097F-8179-D05DD0115EB7}"/>
              </a:ext>
            </a:extLst>
          </p:cNvPr>
          <p:cNvPicPr>
            <a:picLocks noChangeAspect="1"/>
          </p:cNvPicPr>
          <p:nvPr/>
        </p:nvPicPr>
        <p:blipFill>
          <a:blip r:embed="rId2">
            <a:extLst>
              <a:ext uri="{28A0092B-C50C-407E-A947-70E740481C1C}">
                <a14:useLocalDpi xmlns:a14="http://schemas.microsoft.com/office/drawing/2010/main" val="0"/>
              </a:ext>
            </a:extLst>
          </a:blip>
          <a:srcRect l="12614" t="69909" r="68996" b="25829"/>
          <a:stretch>
            <a:fillRect/>
          </a:stretch>
        </p:blipFill>
        <p:spPr>
          <a:xfrm>
            <a:off x="16810" y="4938349"/>
            <a:ext cx="1512794" cy="212125"/>
          </a:xfrm>
          <a:prstGeom prst="rect">
            <a:avLst/>
          </a:prstGeom>
        </p:spPr>
      </p:pic>
      <p:pic>
        <p:nvPicPr>
          <p:cNvPr id="45" name="Picture 44">
            <a:extLst>
              <a:ext uri="{FF2B5EF4-FFF2-40B4-BE49-F238E27FC236}">
                <a16:creationId xmlns:a16="http://schemas.microsoft.com/office/drawing/2014/main" id="{CAA63A20-3077-E598-D827-FCFDE48C5306}"/>
              </a:ext>
            </a:extLst>
          </p:cNvPr>
          <p:cNvPicPr>
            <a:picLocks noChangeAspect="1"/>
          </p:cNvPicPr>
          <p:nvPr/>
        </p:nvPicPr>
        <p:blipFill>
          <a:blip r:embed="rId2">
            <a:extLst>
              <a:ext uri="{28A0092B-C50C-407E-A947-70E740481C1C}">
                <a14:useLocalDpi xmlns:a14="http://schemas.microsoft.com/office/drawing/2010/main" val="0"/>
              </a:ext>
            </a:extLst>
          </a:blip>
          <a:srcRect l="49769" t="82106" r="44790" b="9622"/>
          <a:stretch>
            <a:fillRect/>
          </a:stretch>
        </p:blipFill>
        <p:spPr>
          <a:xfrm>
            <a:off x="3309036" y="4902202"/>
            <a:ext cx="447549" cy="411760"/>
          </a:xfrm>
          <a:prstGeom prst="rect">
            <a:avLst/>
          </a:prstGeom>
        </p:spPr>
      </p:pic>
    </p:spTree>
    <p:extLst>
      <p:ext uri="{BB962C8B-B14F-4D97-AF65-F5344CB8AC3E}">
        <p14:creationId xmlns:p14="http://schemas.microsoft.com/office/powerpoint/2010/main" val="3546890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32551-0012-912E-322F-E0F027A91560}"/>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3" name="Rectangle 22">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26">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910745-9FF7-0D14-A48A-D07AE4151BEE}"/>
              </a:ext>
            </a:extLst>
          </p:cNvPr>
          <p:cNvSpPr>
            <a:spLocks noGrp="1"/>
          </p:cNvSpPr>
          <p:nvPr>
            <p:ph type="title"/>
          </p:nvPr>
        </p:nvSpPr>
        <p:spPr>
          <a:xfrm>
            <a:off x="1043631" y="809898"/>
            <a:ext cx="9942716" cy="1554480"/>
          </a:xfrm>
        </p:spPr>
        <p:txBody>
          <a:bodyPr anchor="ctr">
            <a:normAutofit/>
          </a:bodyPr>
          <a:lstStyle/>
          <a:p>
            <a:r>
              <a:rPr lang="es-MX" sz="4800" b="1"/>
              <a:t>Sostenibilidad y Cierre / </a:t>
            </a:r>
            <a:r>
              <a:rPr lang="en-US" sz="4800" b="1"/>
              <a:t>Sustainability and Closing</a:t>
            </a:r>
            <a:endParaRPr lang="es-MX" sz="4800"/>
          </a:p>
        </p:txBody>
      </p:sp>
      <p:sp>
        <p:nvSpPr>
          <p:cNvPr id="4" name="Content Placeholder 3">
            <a:extLst>
              <a:ext uri="{FF2B5EF4-FFF2-40B4-BE49-F238E27FC236}">
                <a16:creationId xmlns:a16="http://schemas.microsoft.com/office/drawing/2014/main" id="{82B0E7C1-E5C2-3B22-05F1-7661949539E9}"/>
              </a:ext>
            </a:extLst>
          </p:cNvPr>
          <p:cNvSpPr>
            <a:spLocks noGrp="1"/>
          </p:cNvSpPr>
          <p:nvPr>
            <p:ph idx="1"/>
          </p:nvPr>
        </p:nvSpPr>
        <p:spPr>
          <a:xfrm>
            <a:off x="683559" y="2874311"/>
            <a:ext cx="10907487" cy="3316936"/>
          </a:xfrm>
        </p:spPr>
        <p:txBody>
          <a:bodyPr anchor="ctr">
            <a:noAutofit/>
          </a:bodyPr>
          <a:lstStyle/>
          <a:p>
            <a:r>
              <a:rPr lang="es-MX" sz="1400" dirty="0"/>
              <a:t>The </a:t>
            </a:r>
            <a:r>
              <a:rPr lang="en-US" sz="1400" dirty="0"/>
              <a:t>Red Cross -</a:t>
            </a:r>
            <a:r>
              <a:rPr lang="es-MX" sz="1400" dirty="0"/>
              <a:t> Zamora Delegation will manage day-to-day operations with Rotary oversight during the first 24 months.</a:t>
            </a:r>
            <a:endParaRPr lang="en-US" sz="1400" dirty="0"/>
          </a:p>
          <a:p>
            <a:r>
              <a:rPr lang="es-MX" sz="1400" dirty="0"/>
              <a:t>Nominal service fees</a:t>
            </a:r>
            <a:r>
              <a:rPr lang="en-US" sz="1400" dirty="0"/>
              <a:t> on consultations and ambulance transfers</a:t>
            </a:r>
            <a:r>
              <a:rPr lang="es-MX" sz="1400" dirty="0"/>
              <a:t> will support maintenance, consumables, and staff training.</a:t>
            </a:r>
            <a:endParaRPr lang="en-US" sz="1400" dirty="0"/>
          </a:p>
          <a:p>
            <a:r>
              <a:rPr lang="en-US" sz="1400" dirty="0"/>
              <a:t>The Red Cross also receives donations from other sources such as COPARMEX, large companies in Zamora and street fundraising from its members.</a:t>
            </a:r>
          </a:p>
          <a:p>
            <a:r>
              <a:rPr lang="es-MX" sz="1400" dirty="0"/>
              <a:t>Annual refresher training for doctors, nurses, and EMTs ensures quality and readiness.</a:t>
            </a:r>
            <a:endParaRPr lang="en-US" sz="1400" dirty="0"/>
          </a:p>
          <a:p>
            <a:r>
              <a:rPr lang="es-MX" sz="1400" dirty="0"/>
              <a:t>Rotary volunteers and partner clubs will continue preventive-health campaigns and community education.</a:t>
            </a:r>
            <a:endParaRPr lang="en-US" sz="1400" dirty="0"/>
          </a:p>
          <a:p>
            <a:r>
              <a:rPr lang="es-MX" sz="1400" dirty="0"/>
              <a:t>A maintenance fund (5% of annual operating budget) will be established for equipment repair and replacement.</a:t>
            </a:r>
            <a:endParaRPr lang="en-US" sz="1400" dirty="0"/>
          </a:p>
          <a:p>
            <a:r>
              <a:rPr lang="es-MX" sz="1400" dirty="0"/>
              <a:t>The Center becomes a regional reference point for primary care and emergency transfers.</a:t>
            </a:r>
            <a:endParaRPr lang="en-US" sz="1400" dirty="0"/>
          </a:p>
          <a:p>
            <a:r>
              <a:rPr lang="es-MX" sz="1400" dirty="0"/>
              <a:t>Strengthened partnerships between Rotary, Cruz Roja, and SSM will expand outreach to neighboring communities</a:t>
            </a:r>
            <a:r>
              <a:rPr lang="en-US" sz="1400" dirty="0"/>
              <a:t> and vulnerable </a:t>
            </a:r>
          </a:p>
          <a:p>
            <a:r>
              <a:rPr lang="en-US" sz="1400" dirty="0"/>
              <a:t>The new center will facilitate equitable access to healthcare services, especially for vulnerable populations such as low-income individuals, ensuring that everyone has the opportunity to receive medical care regardless of their economic situation.</a:t>
            </a:r>
          </a:p>
          <a:p>
            <a:pPr marL="0" indent="0">
              <a:buNone/>
            </a:pPr>
            <a:endParaRPr lang="en-US" sz="1400" dirty="0"/>
          </a:p>
          <a:p>
            <a:pPr marL="0" indent="0">
              <a:buNone/>
            </a:pPr>
            <a:r>
              <a:rPr lang="en-US" sz="1400" b="1" dirty="0"/>
              <a:t>With this project, we strive to achieve our</a:t>
            </a:r>
            <a:r>
              <a:rPr lang="es-MX" sz="1400" b="1" dirty="0"/>
              <a:t> Rotary’s mission: “United to Do Good – Unidos para Hacer el Bien.”</a:t>
            </a:r>
          </a:p>
        </p:txBody>
      </p:sp>
      <p:cxnSp>
        <p:nvCxnSpPr>
          <p:cNvPr id="29" name="Straight Connector 28">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36735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203</TotalTime>
  <Words>61</Words>
  <Application>Microsoft Office PowerPoint</Application>
  <PresentationFormat>Widescreen</PresentationFormat>
  <Paragraphs>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Opening of a Primary Healthcare Center and Equipping an Ambulance for Intensive Care Transfers</vt:lpstr>
      <vt:lpstr>Historia / History</vt:lpstr>
      <vt:lpstr>Identificación del Problema / Problem Identification</vt:lpstr>
      <vt:lpstr>Objetivos del Proyecto / Project Objectives</vt:lpstr>
      <vt:lpstr>Actividades y Estrategia de Implementación / Activities and Implementation Strategy</vt:lpstr>
      <vt:lpstr>Presupuesto y Financiamiento / Budget and Funding</vt:lpstr>
      <vt:lpstr>Resultados Esperados y Evaluación / Expected Outcomes and Evaluation</vt:lpstr>
      <vt:lpstr>Sostenibilidad y Cierre / Sustainability and Closing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de Proyecto  Title of Project</dc:title>
  <dc:creator>Paulina Colio</dc:creator>
  <cp:lastModifiedBy>Antonio Alejandro Velazquez Casas</cp:lastModifiedBy>
  <cp:revision>7</cp:revision>
  <dcterms:created xsi:type="dcterms:W3CDTF">2025-10-21T02:04:18Z</dcterms:created>
  <dcterms:modified xsi:type="dcterms:W3CDTF">2025-11-04T15:39:30Z</dcterms:modified>
</cp:coreProperties>
</file>