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Play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inW/787BZZxKfUQpubHJYmcn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Play-bold.fntdata"/><Relationship Id="rId9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ea381756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3bea381756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3000"/>
              <a:buNone/>
              <a:defRPr sz="3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700"/>
              <a:buNone/>
              <a:defRPr sz="27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b="0" i="0" sz="66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8000" cy="21733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330387" y="283698"/>
            <a:ext cx="17635375" cy="1889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s-MX" sz="3300">
                <a:solidFill>
                  <a:schemeClr val="lt1"/>
                </a:solidFill>
              </a:rPr>
              <a:t>ROTARY CLUB PUEBLA CAMPESTRE REAL</a:t>
            </a:r>
            <a:endParaRPr b="1" sz="3300">
              <a:solidFill>
                <a:schemeClr val="lt1"/>
              </a:solidFill>
            </a:endParaRPr>
          </a:p>
          <a:p>
            <a:pPr indent="0" lvl="0" marL="12700" rtl="0" algn="ctr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s-MX" sz="3300">
                <a:solidFill>
                  <a:schemeClr val="lt1"/>
                </a:solidFill>
              </a:rPr>
              <a:t>“Provision of Equipment for the Cáritas Puebla Physical Rehabilitation Center”</a:t>
            </a:r>
            <a:endParaRPr b="1" sz="3600">
              <a:solidFill>
                <a:schemeClr val="lt1"/>
              </a:solidFill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9948825" y="5673675"/>
            <a:ext cx="628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 13 Sur 1701, Barrio de Santiago, Puebla, México, Código Postal 72410.</a:t>
            </a:r>
            <a:endParaRPr b="0" i="0" sz="27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9831199" y="4244752"/>
            <a:ext cx="6287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MX" sz="40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LOCATION </a:t>
            </a:r>
            <a:r>
              <a:rPr b="1" lang="es-MX" sz="4000">
                <a:latin typeface="Play"/>
                <a:ea typeface="Play"/>
                <a:cs typeface="Play"/>
                <a:sym typeface="Play"/>
              </a:rPr>
              <a:t>OF CÁRITAS PUEBLA</a:t>
            </a:r>
            <a:endParaRPr b="0" i="0" sz="40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2" name="Google Shape;92;p3" title="Screenshot 2025-11-06 at 10.14.05 p.m.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7275" y="3335449"/>
            <a:ext cx="7807276" cy="50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bea381756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8000" cy="21733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bea381756f_0_0"/>
          <p:cNvSpPr txBox="1"/>
          <p:nvPr/>
        </p:nvSpPr>
        <p:spPr>
          <a:xfrm>
            <a:off x="330387" y="283698"/>
            <a:ext cx="176355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s-MX" sz="3300">
                <a:solidFill>
                  <a:schemeClr val="lt1"/>
                </a:solidFill>
              </a:rPr>
              <a:t>ROTARY CLUB PUEBLA CAMPESTRE REAL</a:t>
            </a:r>
            <a:endParaRPr b="1" sz="3300">
              <a:solidFill>
                <a:schemeClr val="lt1"/>
              </a:solidFill>
            </a:endParaRPr>
          </a:p>
          <a:p>
            <a:pPr indent="0" lvl="0" marL="12700" rtl="0" algn="ctr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s-MX" sz="3300">
                <a:solidFill>
                  <a:schemeClr val="lt1"/>
                </a:solidFill>
              </a:rPr>
              <a:t>“Provision of Equipment for the Cáritas Puebla Physical Rehabilitation Center”</a:t>
            </a:r>
            <a:endParaRPr b="1" sz="3600">
              <a:solidFill>
                <a:schemeClr val="lt1"/>
              </a:solidFill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3bea381756f_0_0" title="WhatsApp Image 2026-02-13 at 3.00.30 PM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700" y="2173298"/>
            <a:ext cx="5856603" cy="78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56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244123" y="715019"/>
            <a:ext cx="17807903" cy="1135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s-MX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 title="Screenshot 2025-11-05 at 4.00.12 p.m..png"/>
          <p:cNvPicPr preferRelativeResize="0"/>
          <p:nvPr/>
        </p:nvPicPr>
        <p:blipFill rotWithShape="1">
          <a:blip r:embed="rId4">
            <a:alphaModFix/>
          </a:blip>
          <a:srcRect b="21670" l="0" r="29696" t="0"/>
          <a:stretch/>
        </p:blipFill>
        <p:spPr>
          <a:xfrm>
            <a:off x="722472" y="3744675"/>
            <a:ext cx="3827400" cy="509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title="Screenshot 2025-11-05 at 3.37.42 p.m.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23625" y="3744675"/>
            <a:ext cx="4756237" cy="50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title="Screenshot 2025-11-06 at 10.21.59 p.m.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29484" y="9151375"/>
            <a:ext cx="5658516" cy="11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title="Screenshot 2025-11-10 at 12.56.07 p.m.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67250" y="3719513"/>
            <a:ext cx="5332426" cy="514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00" y="482201"/>
            <a:ext cx="17484948" cy="24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2423950" y="1000950"/>
            <a:ext cx="12105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s-MX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6800" y="3591334"/>
            <a:ext cx="3652450" cy="544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title="Screenshot 2025-11-06 at 10.21.59 p.m.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36500" y="9124750"/>
            <a:ext cx="5651500" cy="11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title="Screenshot 2025-11-07 at 12.04.10 a.m.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100" y="3591337"/>
            <a:ext cx="3429000" cy="53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title="Screenshot 2025-11-10 at 1.14.29 p.m.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2475" y="3548575"/>
            <a:ext cx="3597949" cy="539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title="Screenshot 2025-11-10 at 1.15.57 p.m.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44725" y="3681625"/>
            <a:ext cx="3308190" cy="544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2025-11-02T00:54:28Z</dcterms:created>
  <dc:creator>Andrés Gerardo Barahona Bautista</dc:creator>
</cp:coreProperties>
</file>