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9F27100-69E8-4DDB-A7B4-6AE200445D3F}">
  <a:tblStyle styleId="{B9F27100-69E8-4DDB-A7B4-6AE200445D3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39625" y="556100"/>
            <a:ext cx="8520600" cy="75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/>
              <a:t>PRESUPUESTO DEL PROYECTO EQUIPAMIENTO DE CENTRO DE REHABILITACIÓN FÍSICA CARITAS PUEBLA</a:t>
            </a:r>
            <a:endParaRPr sz="23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t/>
            </a:r>
            <a:endParaRPr sz="2300"/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1024900" y="1359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{B9F27100-69E8-4DDB-A7B4-6AE200445D3F}</a:tableStyleId>
              </a:tblPr>
              <a:tblGrid>
                <a:gridCol w="3520950"/>
                <a:gridCol w="882150"/>
                <a:gridCol w="1795000"/>
                <a:gridCol w="1165975"/>
              </a:tblGrid>
              <a:tr h="3896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PRODUCTO</a:t>
                      </a:r>
                      <a:endParaRPr b="1"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/>
                        <a:t>CANTIDAD</a:t>
                      </a:r>
                      <a:endParaRPr b="1" sz="12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MX</a:t>
                      </a:r>
                      <a:endParaRPr b="1"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USD</a:t>
                      </a:r>
                      <a:endParaRPr b="1" sz="1300"/>
                    </a:p>
                  </a:txBody>
                  <a:tcPr marT="19050" marB="19050" marR="28575" marL="28575" anchor="b"/>
                </a:tc>
              </a:tr>
              <a:tr h="3896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BTL 4110 SMART CON SONDA LASER 200MW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2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$162.752,00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$9,473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3896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SISTEMA AVANZADO DE ELECTROTERAPIA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2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$143.724,00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$8,365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BARRAS PARALELAS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1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$25.601,00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$1,490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COMPRESERO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1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$60.900,00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$3,544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CAMILLAS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7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$364.588,00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$21,221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CAMINADORAS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2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$86.765,00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$5,050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ELIPTICA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1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$38.750,00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$2,255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ESCALADORA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1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$45.577,00</a:t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300"/>
                        <a:t>$2,652</a:t>
                      </a:r>
                      <a:endParaRPr sz="1300"/>
                    </a:p>
                  </a:txBody>
                  <a:tcPr marT="19050" marB="19050" marR="28575" marL="28575" anchor="b"/>
                </a:tc>
              </a:tr>
              <a:tr h="205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TOTAL</a:t>
                      </a:r>
                      <a:endParaRPr b="1"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$928.657,00</a:t>
                      </a:r>
                      <a:endParaRPr b="1" sz="1300"/>
                    </a:p>
                  </a:txBody>
                  <a:tcPr marT="19050" marB="19050" marR="28575" marL="28575" anchor="b"/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300"/>
                        <a:t>$54,050</a:t>
                      </a:r>
                      <a:endParaRPr b="1" sz="1300"/>
                    </a:p>
                  </a:txBody>
                  <a:tcPr marT="19050" marB="19050" marR="28575" marL="28575" anchor="b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