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1" d="100"/>
          <a:sy n="81" d="100"/>
        </p:scale>
        <p:origin x="614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5C1997-F742-4390-A95A-442D567A8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33DBFA-AF38-4653-8012-A21766DFD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79C594-EE39-4A09-A998-93AFD92F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FF103A-E294-4911-9847-58FC4747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95CF67-8F9E-41EE-9F7B-62C4FCF71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691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70C8B4-856D-49FF-8F4D-AF22F5603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6077C8-14CC-4A0A-BF67-9A1591F5C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B95E97-A193-4CB4-84D6-A5595D15D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5D5BF9-1DCE-4698-B669-BB74C3C37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1D08A0-C3B2-43DA-9D59-C18E2974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6176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FDAA8D-3BDF-435A-9A4F-4AA8B57AA2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61458E6-5BCB-43F8-AD5C-A9A241557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61A3B8-E8E6-4177-8F60-301C8ABC2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34D560-E9D5-4DF4-A14B-759A93B5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10044A-1AD9-49CE-8343-36FC33B4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489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E39661-6105-4AE3-AA5B-90795FF08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5B316C-AD2F-4024-83E3-58CCB250E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0119D1-DA1D-40B4-BE81-377C6377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0DC6D1-9567-4159-B12D-2A0D7DEF4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1A630F-1A42-4449-8A8A-AD0C36B67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7885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916255-76BF-4FCC-93C7-98848ED51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2BCDA1-1BA4-4D0D-A55F-5F284410B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03E0F-6A2D-4C79-9E6E-3397BE33F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56BC04-7945-42A9-B993-BEFED434B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BC9074-F4FD-493F-A620-F62519F69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282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FA109D-3483-43CE-B19C-4450437DE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0802B4-ACDD-4056-A9D9-E73181A6A1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52B097-287B-4B92-805D-03A8EF42E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221E6F-588F-4FCE-ACC3-1D2F48F4E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B78591-D7EF-46FB-A681-ED0C896DC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A53281-028E-444D-8049-CC16402F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96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D3E9E4-3AC6-4EDD-ADB6-265179DDF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88E4A5-D771-4839-8D29-13852AB49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C99525-E6AA-411D-9349-1A3DEBF2D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48DEE2-5A8F-4054-9AFA-FE7952206E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72EF03-D747-47FF-95DF-12A2E0A39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39AA392-BD28-4A3B-8B03-EB7F8F9EA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1B5B215-B9A9-4A6A-861E-5A3704FB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904B625-A86D-4827-B132-4B65493D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8576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931E0-DF04-4FB6-BF78-6B595E5F5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256D16-3E49-4424-841A-2F2A7E7E1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C28BF22-DA39-475D-B44F-320A5A904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0DD1A6-B76C-473F-9619-65878BBD5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751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A01ECD-7431-4978-8AFD-0D813ED1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4411E8F-B008-48EE-A8C7-F50860716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4CF85A-D43C-4ADF-B1D1-C3BFFB561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917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1C83E7-5DB8-46DB-9C00-C5BE4AF29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C7BA15-180A-4FDD-BFB7-9486A102C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5245C1-FF03-4D48-93D3-10C3FA835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DCEA32-2AA8-419B-9B2B-CA9CC64F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737D0C5-F44E-4E1F-A0AA-41CC1450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F7EA24-80B9-42B7-940B-5AC649202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680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A51BD0-AD37-48D9-B54A-27A858956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638E7E9-9E9E-48CC-BA1E-0B262C40E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AF69BD0-6B61-420B-9031-AA231458E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CB0C00-146C-4F17-B11A-DC1ACC34B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284BB9E-6A2C-42AC-8636-6A9D5AC8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1B62AF-E6A4-4215-94F8-0305B602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45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A5F8434-6C97-4144-B9E0-8A4FBEF7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6B316D-B2ED-4FE3-999C-343DC24D05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A05DDC7-A12E-4E3D-AF4D-EC3BDA64E9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D82F7-82D0-492B-8720-57F38B389B38}" type="datetimeFigureOut">
              <a:rPr lang="es-MX" smtClean="0"/>
              <a:t>04/06/2026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E06581-E63C-4FDA-BEA1-1650A79C4E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C9F9DB-E39B-4211-8D1E-B4FA0C546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A6A6C-F0A1-4D62-9AF0-300AE4CFA3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025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nuevacaravana.blogspot.com/2010/08/comunidad.html" TargetMode="External"/><Relationship Id="rId7" Type="http://schemas.openxmlformats.org/officeDocument/2006/relationships/hyperlink" Target="https://www.flickr.com/photos/davidwilson1949/13990207544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hyperlink" Target="https://bejar.biz/sustituidas-tuberias-que-abastecen-depositos-agua-" TargetMode="External"/><Relationship Id="rId10" Type="http://schemas.openxmlformats.org/officeDocument/2006/relationships/hyperlink" Target="https://svgsilh.com/es/image/311063.html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C63FAA2F-F6B9-464E-AD4D-71B562D7CACC}"/>
              </a:ext>
            </a:extLst>
          </p:cNvPr>
          <p:cNvSpPr/>
          <p:nvPr/>
        </p:nvSpPr>
        <p:spPr>
          <a:xfrm>
            <a:off x="9076564" y="-127262"/>
            <a:ext cx="3226431" cy="6985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2E62F1-FF21-4E6A-AF1D-DC832B836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4311" y="3219451"/>
            <a:ext cx="4008876" cy="32194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8272A741-9872-481F-97C2-364A04E5E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285489" y="3200883"/>
            <a:ext cx="4830669" cy="3690631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B220CE22-739F-419A-8F07-0590C265D0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4314641" y="-18567"/>
            <a:ext cx="4762500" cy="3219450"/>
          </a:xfrm>
          <a:prstGeom prst="rect">
            <a:avLst/>
          </a:prstGeom>
        </p:spPr>
      </p:pic>
      <p:sp>
        <p:nvSpPr>
          <p:cNvPr id="23" name="Flecha: hacia abajo 22">
            <a:extLst>
              <a:ext uri="{FF2B5EF4-FFF2-40B4-BE49-F238E27FC236}">
                <a16:creationId xmlns:a16="http://schemas.microsoft.com/office/drawing/2014/main" id="{0CAA1D49-8661-4ED0-8541-3A4672D31A33}"/>
              </a:ext>
            </a:extLst>
          </p:cNvPr>
          <p:cNvSpPr/>
          <p:nvPr/>
        </p:nvSpPr>
        <p:spPr>
          <a:xfrm>
            <a:off x="7290432" y="2800350"/>
            <a:ext cx="1228338" cy="1257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024071C5-9C44-48FC-A9F5-60BCF6313B23}"/>
              </a:ext>
            </a:extLst>
          </p:cNvPr>
          <p:cNvSpPr/>
          <p:nvPr/>
        </p:nvSpPr>
        <p:spPr>
          <a:xfrm rot="10800000">
            <a:off x="3562350" y="5438776"/>
            <a:ext cx="1371600" cy="1047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7" name="Imagen 26">
            <a:extLst>
              <a:ext uri="{FF2B5EF4-FFF2-40B4-BE49-F238E27FC236}">
                <a16:creationId xmlns:a16="http://schemas.microsoft.com/office/drawing/2014/main" id="{7DA6F3AA-11A3-49FC-8E5B-1D29E2C6A8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567"/>
            <a:ext cx="4317357" cy="3238018"/>
          </a:xfrm>
          <a:prstGeom prst="rect">
            <a:avLst/>
          </a:prstGeom>
        </p:spPr>
      </p:pic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B989EF68-9478-4839-8B1A-EA59001E157A}"/>
              </a:ext>
            </a:extLst>
          </p:cNvPr>
          <p:cNvSpPr/>
          <p:nvPr/>
        </p:nvSpPr>
        <p:spPr>
          <a:xfrm>
            <a:off x="3705225" y="1323975"/>
            <a:ext cx="1085850" cy="6572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346A4DFC-6BE3-4354-8A6C-7A74E1CB97A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1718372" y="4764229"/>
            <a:ext cx="1050066" cy="1382092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D00C4CBB-EA93-4133-AF69-A81190824296}"/>
              </a:ext>
            </a:extLst>
          </p:cNvPr>
          <p:cNvSpPr/>
          <p:nvPr/>
        </p:nvSpPr>
        <p:spPr>
          <a:xfrm>
            <a:off x="456714" y="504795"/>
            <a:ext cx="333739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POZO DE AGUA</a:t>
            </a:r>
            <a:endParaRPr lang="es-E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3628A06-897E-4DD5-B453-0E62574BAEC4}"/>
              </a:ext>
            </a:extLst>
          </p:cNvPr>
          <p:cNvSpPr/>
          <p:nvPr/>
        </p:nvSpPr>
        <p:spPr>
          <a:xfrm rot="19550536">
            <a:off x="5705377" y="869999"/>
            <a:ext cx="212732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TANQUE</a:t>
            </a:r>
            <a:r>
              <a:rPr lang="es-E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1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ELEVADO</a:t>
            </a:r>
            <a:endParaRPr lang="es-E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4851441-319B-42BC-B55F-3389086882A1}"/>
              </a:ext>
            </a:extLst>
          </p:cNvPr>
          <p:cNvSpPr/>
          <p:nvPr/>
        </p:nvSpPr>
        <p:spPr>
          <a:xfrm>
            <a:off x="574707" y="6084957"/>
            <a:ext cx="33373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RED DE AGUA DOMOCILIARIA Y MEDIDORES</a:t>
            </a:r>
            <a:endParaRPr lang="es-ES" sz="2000" b="1" cap="none" spc="0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609398A-348E-4388-8BC6-897932C8B7B6}"/>
              </a:ext>
            </a:extLst>
          </p:cNvPr>
          <p:cNvSpPr/>
          <p:nvPr/>
        </p:nvSpPr>
        <p:spPr>
          <a:xfrm>
            <a:off x="5528652" y="5581709"/>
            <a:ext cx="33373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ALIMENTACION A LA CUMUNIDAD</a:t>
            </a:r>
            <a:endParaRPr lang="es-ES" sz="2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9E649A4-75DF-4F60-9C5D-17E489716DB8}"/>
              </a:ext>
            </a:extLst>
          </p:cNvPr>
          <p:cNvSpPr/>
          <p:nvPr/>
        </p:nvSpPr>
        <p:spPr>
          <a:xfrm>
            <a:off x="9077142" y="457229"/>
            <a:ext cx="29605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b="1" dirty="0"/>
              <a:t>Proyecto de Agua Potable                                                 La Minita, Ejido Santa María</a:t>
            </a:r>
          </a:p>
          <a:p>
            <a:r>
              <a:rPr lang="es-MX" sz="1400" b="1" dirty="0"/>
              <a:t>Resumen Ejecutivo</a:t>
            </a:r>
          </a:p>
          <a:p>
            <a:endParaRPr lang="es-MX" sz="1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Necesidad</a:t>
            </a:r>
            <a:r>
              <a:rPr lang="es-MX" sz="1400" dirty="0"/>
              <a:t>: acceso limitado a agua potable segura.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Solución</a:t>
            </a:r>
            <a:r>
              <a:rPr lang="es-MX" sz="1400" dirty="0"/>
              <a:t>: tanque elevado de 100,000 litros, red de distribución y medidores domiciliarios.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Impacto</a:t>
            </a:r>
            <a:r>
              <a:rPr lang="es-MX" sz="1400" dirty="0"/>
              <a:t>: suministro continuo, reducción de enfermedades y fortalecimiento comunitario.</a:t>
            </a:r>
          </a:p>
          <a:p>
            <a:r>
              <a:rPr lang="es-MX" sz="1400" b="1" dirty="0"/>
              <a:t>Actividades Clave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Conexión eléctrica</a:t>
            </a:r>
            <a:r>
              <a:rPr lang="es-MX" sz="1400" dirty="0"/>
              <a:t> al pozo.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Instalación de bomba</a:t>
            </a:r>
            <a:r>
              <a:rPr lang="es-MX" sz="1400" dirty="0"/>
              <a:t> de extracción.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Instalación de tanque</a:t>
            </a:r>
            <a:r>
              <a:rPr lang="es-MX" sz="1400" dirty="0"/>
              <a:t> elevado.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Red de distribución</a:t>
            </a:r>
            <a:r>
              <a:rPr lang="es-MX" sz="1400" dirty="0"/>
              <a:t> con medidores.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b="1" dirty="0"/>
              <a:t>Capacitación comunitaria</a:t>
            </a:r>
            <a:r>
              <a:rPr lang="es-MX" sz="1400" dirty="0"/>
              <a:t> para operación y mantenimiento.</a:t>
            </a:r>
          </a:p>
          <a:p>
            <a:r>
              <a:rPr lang="es-MX" sz="1400" b="1" dirty="0"/>
              <a:t>Beneficios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dirty="0"/>
              <a:t>Más de 200 familias con acceso seguro a agua potable.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dirty="0"/>
              <a:t>Comité ciudadano capacitado y responsable de la gestión.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1400" dirty="0"/>
              <a:t>Sistema sostenible mediante tarifas comunitarias.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692790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121</Words>
  <Application>Microsoft Office PowerPoint</Application>
  <PresentationFormat>Panorámica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Facturas</dc:creator>
  <cp:lastModifiedBy>Eduardo R. Aguirre</cp:lastModifiedBy>
  <cp:revision>8</cp:revision>
  <dcterms:created xsi:type="dcterms:W3CDTF">2026-06-02T18:40:13Z</dcterms:created>
  <dcterms:modified xsi:type="dcterms:W3CDTF">2026-06-04T17:06:51Z</dcterms:modified>
</cp:coreProperties>
</file>