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5" r:id="rId5"/>
    <p:sldId id="258" r:id="rId6"/>
    <p:sldId id="259" r:id="rId7"/>
    <p:sldId id="267" r:id="rId8"/>
    <p:sldId id="268" r:id="rId9"/>
    <p:sldId id="269" r:id="rId10"/>
    <p:sldId id="270" r:id="rId11"/>
    <p:sldId id="271" r:id="rId12"/>
    <p:sldId id="276" r:id="rId13"/>
    <p:sldId id="277" r:id="rId14"/>
    <p:sldId id="278" r:id="rId15"/>
    <p:sldId id="279" r:id="rId16"/>
    <p:sldId id="275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4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2CAB6-DAFA-9391-9D2F-9C90E3C98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9DEF9A-50F3-AB21-106F-ED093A3B0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19E859-EB12-2D81-126B-E1551104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82FF4F-16AD-B61B-F6C0-8DF06978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4A12C2-66F3-5099-75F6-C084F6B5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762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5DE4F-186C-4B11-8A0B-A88617A7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A00BA6-72E1-BAA1-9C79-FAF73FC6C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4B90EC-3E74-E6F4-B9A3-287ECB4D9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FCFABD-70BA-3301-F509-E9D029B6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9674BB-BD32-833F-5C25-9B94DEA1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073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03A7F5-9B75-7125-3E36-A3CD823D7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93C9CC-D9D5-945B-6996-7F929A578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A24454-763E-FB02-32A6-01627275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4E3D0D-398F-06D7-356F-7E1E2AAD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F75FBE-F84F-5A99-1185-DC91326B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359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92857-C75D-9DF0-F9C6-1C261F3F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C0C4F3-5721-CA76-4C8B-906DBDA9B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5CA5ED-9BC7-0FA4-0F31-B64B198A2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A13706-A5D2-A67A-3D83-6AD6FF8F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FF8DD-2D18-68EE-4B55-15BAF811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142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35C4F-D19A-4D56-4369-7D6289197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973587-84C9-B0E5-CAF4-04A379439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53E180-191D-863D-7633-310CA072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78035C-DD01-0F4F-6F7F-51085D714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B1D322-F0EE-1E16-03E2-FF52BD56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128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1DBC1-5424-1664-0372-254B2AF8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AA42AD-7E39-6F32-561F-DA6C60BE3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44C896-2D50-44B4-066C-5D2FD17AB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47895-50A4-EEC2-13AD-0DF36D3D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5FFDCE-0BE7-3D5E-065C-CE09709DB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C7528B-306C-2025-829C-DAEE3605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843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5D0062-6C81-035F-BEFF-C9216965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1DE5DB-5450-81F7-214F-4BC8B61CD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245C5E-78B8-F020-4054-980968763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F078612-A40E-7586-99F9-DCFA70FDE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7326299-04D2-14AA-496B-C03F6B153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48D5518-F1E4-2149-57DE-FB947B2F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553A403-2435-983A-3207-A66410CF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16FFD6-7E70-706C-CCE1-723A58CD9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911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58BB5-DA47-F3E6-9CA2-A4746CEE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2D535B-4E10-3D45-6AE2-74EE3BE8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AEBA559-3FA0-30D9-7F17-936FE113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569356B-183B-7490-5EA5-6D574D45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55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BC0EE01-8CA3-1640-DEC3-FC42A57D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7E440E4-FF51-0B04-E48A-717FE832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ABA5EA-1C58-3F77-A467-FBD7D34BD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80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3EFE9-9251-EF56-ADD8-08DDE89EE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07C500-7FBD-DC33-80EC-002541ACC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E19C41-8720-8673-C5A8-60AA0EDC2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96BCC4-A63E-DE8B-BBC2-16FB89EF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06B900-DBCE-BC9C-F02D-915392B9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9CFAF1-D671-AA86-9E4B-8DCC3DB3A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762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16EEC-53D7-C2DB-B53B-087EA39D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5492FE6-3AED-9BB7-A28E-00008A4C5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70C5E8-3A13-A193-FA05-4A96332F0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561330-5353-9533-C4EE-51C4D20B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F4440E-F981-0925-B37B-4D0D21512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B68C05-DB32-F48C-3DED-CC8B607D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899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09AB04C-777E-9AFF-BDB3-647CAB25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96D3B7-0420-BC73-E00C-8F76C7064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C7B48B-1CDC-3E1A-C2A7-A8D6045A9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C23EB-3C1C-46CC-9280-1E0AAF2ED0FE}" type="datetimeFigureOut">
              <a:rPr lang="es-MX" smtClean="0"/>
              <a:t>19/02/2026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E40AF2-7067-49E0-66D1-706B4ECC1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5F11D8-CAA2-5C1A-A462-155B2546B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9F7BB6-F7FA-4281-9335-636305D06F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424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66A29140-DFCC-FA21-106F-B692D182E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70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48A9EA68-6EA0-068E-E897-EDFF6C934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C0FB98E4-C35A-EAEF-E356-A42EB734E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58A4DC97-0B51-E154-E633-F9B269E02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5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CD0C6532-0A0A-0FCF-5351-DB0AE2B4E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0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Gráfico&#10;&#10;El contenido generado por IA puede ser incorrecto.">
            <a:extLst>
              <a:ext uri="{FF2B5EF4-FFF2-40B4-BE49-F238E27FC236}">
                <a16:creationId xmlns:a16="http://schemas.microsoft.com/office/drawing/2014/main" id="{6D728B10-A7B0-8714-0F22-6E083338D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90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1A34D210-6C6E-7BE3-DD8F-05C52352D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59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44911701-C52B-9EE0-057A-D2AF85623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51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035F8721-27F5-1DFF-4298-172907C3C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85750-DA89-BFB2-0406-CD4CBBF74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9F61CA67-5E9E-559F-698B-88418EAF6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17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A2EA7-2C23-18D0-776C-5B9F7F3E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F5D55557-6931-D052-2915-E33581011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2FBB9-26BA-CF8D-73B4-E0FCC2777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28D3A49E-DE49-9966-3622-0D5E4070C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19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72B12-73AD-E0D3-B32B-1A1A44D67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exterior, tabla, hombre&#10;&#10;El contenido generado por IA puede ser incorrecto.">
            <a:extLst>
              <a:ext uri="{FF2B5EF4-FFF2-40B4-BE49-F238E27FC236}">
                <a16:creationId xmlns:a16="http://schemas.microsoft.com/office/drawing/2014/main" id="{18801486-158F-C3CD-EF5B-021AF4FB0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2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C50B8-A2B5-0A2F-2146-BB361DAEE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29D2417A-FA27-9B4F-9D1C-AF42D091A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0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5E19537D-3F44-07D8-21C9-AD191F24EA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9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937119AF-6695-3AD5-29B9-10F006A08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9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Panorámica</PresentationFormat>
  <Paragraphs>0</Paragraphs>
  <Slides>16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Ruth Daniel Cisneros</dc:creator>
  <cp:lastModifiedBy>Juan Fernando Molina Daniel</cp:lastModifiedBy>
  <cp:revision>3</cp:revision>
  <dcterms:created xsi:type="dcterms:W3CDTF">2025-11-12T22:19:55Z</dcterms:created>
  <dcterms:modified xsi:type="dcterms:W3CDTF">2026-02-20T01:10:26Z</dcterms:modified>
</cp:coreProperties>
</file>