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57" r:id="rId3"/>
    <p:sldId id="263" r:id="rId4"/>
    <p:sldId id="260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82"/>
  </p:normalViewPr>
  <p:slideViewPr>
    <p:cSldViewPr snapToGrid="0">
      <p:cViewPr varScale="1">
        <p:scale>
          <a:sx n="106" d="100"/>
          <a:sy n="106" d="100"/>
        </p:scale>
        <p:origin x="6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D83230-A8E5-864A-AA23-C108BBC1E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F6F4171-1C3D-AB03-219B-051861A691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9C9ED7-809B-A69D-5092-A10C39A70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FCF4C-C8C1-3347-846F-92F9753F64C3}" type="datetimeFigureOut">
              <a:rPr lang="es-MX" smtClean="0"/>
              <a:t>05/12/25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E1C663-7281-FE2F-C1F7-35F8D0FF3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00D4F7-BE51-E265-E326-730813D4C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8A2B-6B5A-BF43-BBC4-6A26847385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0827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020351-87B4-0462-73B6-665473E0A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7601E9F-3239-0C28-E314-75742415B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059ED3-8576-8FB6-402C-0E21197D3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FCF4C-C8C1-3347-846F-92F9753F64C3}" type="datetimeFigureOut">
              <a:rPr lang="es-MX" smtClean="0"/>
              <a:t>05/12/25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F2E212-86D3-C83F-3DD6-FC149E505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DB6123-996E-51B1-C190-4BC0DC850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8A2B-6B5A-BF43-BBC4-6A26847385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519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42BEE5B-E3B4-1D80-8FEB-5FFE10C79E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B9F59E5-11F3-CEF2-B001-8F938A0029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B3E920-AF76-B79F-0287-CA015246F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FCF4C-C8C1-3347-846F-92F9753F64C3}" type="datetimeFigureOut">
              <a:rPr lang="es-MX" smtClean="0"/>
              <a:t>05/12/25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FD6AE8-84E0-6F7F-B6C6-512A47E5F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AFE625-29BE-21E6-5E91-B34A9570E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8A2B-6B5A-BF43-BBC4-6A26847385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6774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CCF0F7-8A7B-7210-BBC0-F6EA91BB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C23415-B382-5F62-F799-85ACA9FB4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9FC332-BCB0-EAAB-DA46-2636903CD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FCF4C-C8C1-3347-846F-92F9753F64C3}" type="datetimeFigureOut">
              <a:rPr lang="es-MX" smtClean="0"/>
              <a:t>05/12/25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E37870-7E25-38B1-C70F-68BBFA1B6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277783-AB43-3157-7ADC-8C13589D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8A2B-6B5A-BF43-BBC4-6A26847385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1129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59DA05-75E1-23E5-8F24-A6F3F36FF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12E2BE-4737-4A9E-1AF9-AD2B5AC13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C855DA-3706-CC30-CDEF-522C1056A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FCF4C-C8C1-3347-846F-92F9753F64C3}" type="datetimeFigureOut">
              <a:rPr lang="es-MX" smtClean="0"/>
              <a:t>05/12/25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2C3904-AB3C-CC42-610C-3A2245180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18AF9A-7EAC-EB4A-2B0E-9F2F75DB3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8A2B-6B5A-BF43-BBC4-6A26847385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6551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A9689A-53EF-0CE3-B145-C14638970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B45118-3801-3788-BB7F-4C240ACE95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B23FF2-9281-1293-9D77-5038719D9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9357AF4-42D6-A163-105E-992C1383F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FCF4C-C8C1-3347-846F-92F9753F64C3}" type="datetimeFigureOut">
              <a:rPr lang="es-MX" smtClean="0"/>
              <a:t>05/12/25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46AC1FA-8868-9D8C-F7C0-BF6F214A6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CF7BCC-8978-DF9B-A5C0-82C63A466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8A2B-6B5A-BF43-BBC4-6A26847385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8378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289FF5-6F17-9493-9E3A-86B481DEF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0CBD16D-8521-22F9-1109-31AC4F879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2E9B4B5-EC25-1BC7-197D-050BCA904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7D318A7-9E64-08E2-89C6-138CB8CA8E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2345888-3FCC-F601-D566-F72A8B4865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8C13024-2820-8AE6-CA46-773522409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FCF4C-C8C1-3347-846F-92F9753F64C3}" type="datetimeFigureOut">
              <a:rPr lang="es-MX" smtClean="0"/>
              <a:t>05/12/25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E928D51-AFC3-ED09-E837-5B9074C13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0EA8790-2301-2C48-70FF-188B3CB41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8A2B-6B5A-BF43-BBC4-6A26847385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7195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E61BC5-603C-E895-39A9-F3EC2A330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7595CDC-0495-2E05-C956-D82F04A2D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FCF4C-C8C1-3347-846F-92F9753F64C3}" type="datetimeFigureOut">
              <a:rPr lang="es-MX" smtClean="0"/>
              <a:t>05/12/25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FE2BD78-A5CB-67BE-7C20-3E6EAC9F1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45B8099-1CB3-FABA-BA1F-18B7C8A15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8A2B-6B5A-BF43-BBC4-6A26847385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321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5654F02-C04F-DCB9-90BC-8CF692439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FCF4C-C8C1-3347-846F-92F9753F64C3}" type="datetimeFigureOut">
              <a:rPr lang="es-MX" smtClean="0"/>
              <a:t>05/12/25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8581D5A-F62F-2E07-36D4-94FD3FC6D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6EE88DE-2285-BE29-FCFD-68E2F74E0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8A2B-6B5A-BF43-BBC4-6A26847385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1964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BE8270-C70D-B730-210C-6080A1D4C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5B11AF-0BA7-4058-794F-116653EF6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871EFDE-086C-0583-5920-7060952A8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18DAB2F-F448-7C46-0090-7BEF3DB6C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FCF4C-C8C1-3347-846F-92F9753F64C3}" type="datetimeFigureOut">
              <a:rPr lang="es-MX" smtClean="0"/>
              <a:t>05/12/25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6EA0354-7461-D7AB-22B1-F7B9CE2AE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E30658B-6914-2A9A-37E4-935B8F52A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8A2B-6B5A-BF43-BBC4-6A26847385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6755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A55B46-055A-6307-C7C2-27FCF897B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6C788C9-6649-6461-F77F-75E9A69A6F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B554954-CA44-EC48-B7DA-F0734CDB9D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9D40E66-ED10-22B4-C7B6-18FD4F890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FCF4C-C8C1-3347-846F-92F9753F64C3}" type="datetimeFigureOut">
              <a:rPr lang="es-MX" smtClean="0"/>
              <a:t>05/12/25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CC57BA-2930-A362-23AF-DC89A0969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54DB44-485A-C3B9-F92B-8BD8E6750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8A2B-6B5A-BF43-BBC4-6A26847385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615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E548B92-6E22-D56E-0BC3-B1BD819CD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25221B-6B7E-EA78-C9AB-811D5637F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6A20F8-7268-D742-133B-F09CFC87EA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FCF4C-C8C1-3347-846F-92F9753F64C3}" type="datetimeFigureOut">
              <a:rPr lang="es-MX" smtClean="0"/>
              <a:t>05/12/25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4D6228-1267-3DB8-8136-FC1003517C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339232-F4BF-0C16-1E10-C9490FF411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08A2B-6B5A-BF43-BBC4-6A26847385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618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hyperlink" Target="https://codelearn.es/blog/como-elegir-los-mejores-kits-de-robotica-educativa-para-ninos/" TargetMode="Externa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B8EE670C-8BF9-4C1A-B220-98551CD12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78"/>
            <a:ext cx="12206377" cy="1118974"/>
          </a:xfrm>
          <a:prstGeom prst="rect">
            <a:avLst/>
          </a:prstGeom>
        </p:spPr>
      </p:pic>
      <p:sp>
        <p:nvSpPr>
          <p:cNvPr id="6" name="Rectangle 10">
            <a:extLst>
              <a:ext uri="{FF2B5EF4-FFF2-40B4-BE49-F238E27FC236}">
                <a16:creationId xmlns:a16="http://schemas.microsoft.com/office/drawing/2014/main" id="{6F267C90-C920-7F22-DCB6-AAD7D4D98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089" y="147484"/>
            <a:ext cx="11958199" cy="98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marL="8467" algn="ctr">
              <a:spcBef>
                <a:spcPts val="80"/>
              </a:spcBef>
            </a:pPr>
            <a:endParaRPr lang="es-MX" b="1" kern="0" dirty="0">
              <a:solidFill>
                <a:schemeClr val="bg1"/>
              </a:solidFill>
              <a:latin typeface="+mn-lt"/>
              <a:ea typeface="ヒラギノ角ゴ Pro W3"/>
            </a:endParaRPr>
          </a:p>
          <a:p>
            <a:pPr marL="8467" algn="ctr">
              <a:spcBef>
                <a:spcPts val="80"/>
              </a:spcBef>
            </a:pPr>
            <a:r>
              <a:rPr lang="es-MX" b="1" kern="0" dirty="0">
                <a:solidFill>
                  <a:schemeClr val="bg1"/>
                </a:solidFill>
                <a:latin typeface="+mn-lt"/>
                <a:ea typeface="ヒラギノ角ゴ Pro W3"/>
              </a:rPr>
              <a:t>Tumbulushal, Tabasco, México."</a:t>
            </a:r>
          </a:p>
          <a:p>
            <a:pPr marL="8467" algn="ctr">
              <a:spcBef>
                <a:spcPts val="80"/>
              </a:spcBef>
            </a:pPr>
            <a:endParaRPr lang="es-MX" b="1" kern="0" dirty="0">
              <a:solidFill>
                <a:schemeClr val="bg1"/>
              </a:solidFill>
              <a:latin typeface="+mn-lt"/>
              <a:ea typeface="ヒラギノ角ゴ Pro W3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ED21748-9FFE-5BC4-C45E-344D967F6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200" y="6300645"/>
            <a:ext cx="2590800" cy="54869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592D9AF-B008-5518-3FB7-3399B24214BD}"/>
              </a:ext>
            </a:extLst>
          </p:cNvPr>
          <p:cNvSpPr txBox="1"/>
          <p:nvPr/>
        </p:nvSpPr>
        <p:spPr>
          <a:xfrm>
            <a:off x="285919" y="5626759"/>
            <a:ext cx="116345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/>
              <a:t>https://www.google.com/maps/place/Tumbulushal/@17.8202276,-92.9332121,16.36z/data=!4m6!3m5!1s0x85edc5004c5ad9dd:0xb253a4409903ad1b!8m2!3d17.8208354!4d-92.9314818!16s%2Fg%2F11vm1ms2cj?entry=ttu&amp;g_ep=EgoyMDI1MTIwMi4wIKXMDSoASAFQAw%3D%3D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C37F404-7347-9DA9-9BE8-234E4A6B0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8368" y="1276982"/>
            <a:ext cx="5815263" cy="430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635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B8EE670C-8BF9-4C1A-B220-98551CD12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78"/>
            <a:ext cx="12206377" cy="1118974"/>
          </a:xfrm>
          <a:prstGeom prst="rect">
            <a:avLst/>
          </a:prstGeom>
        </p:spPr>
      </p:pic>
      <p:sp>
        <p:nvSpPr>
          <p:cNvPr id="6" name="Rectangle 10">
            <a:extLst>
              <a:ext uri="{FF2B5EF4-FFF2-40B4-BE49-F238E27FC236}">
                <a16:creationId xmlns:a16="http://schemas.microsoft.com/office/drawing/2014/main" id="{6F267C90-C920-7F22-DCB6-AAD7D4D98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089" y="147484"/>
            <a:ext cx="11958199" cy="98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marL="8467" algn="ctr">
              <a:spcBef>
                <a:spcPts val="80"/>
              </a:spcBef>
            </a:pPr>
            <a:endParaRPr lang="es-MX" b="1" kern="0" dirty="0">
              <a:solidFill>
                <a:schemeClr val="bg1"/>
              </a:solidFill>
              <a:latin typeface="+mn-lt"/>
              <a:ea typeface="ヒラギノ角ゴ Pro W3"/>
            </a:endParaRPr>
          </a:p>
          <a:p>
            <a:pPr marL="8467" algn="ctr">
              <a:spcBef>
                <a:spcPts val="80"/>
              </a:spcBef>
            </a:pPr>
            <a:r>
              <a:rPr lang="es-MX" b="1" kern="0" dirty="0">
                <a:solidFill>
                  <a:schemeClr val="bg1"/>
                </a:solidFill>
                <a:latin typeface="+mn-lt"/>
                <a:ea typeface="ヒラギノ角ゴ Pro W3"/>
              </a:rPr>
              <a:t>Tumbulushal, Tabasco, México."</a:t>
            </a:r>
          </a:p>
          <a:p>
            <a:pPr marL="8467" algn="ctr">
              <a:spcBef>
                <a:spcPts val="80"/>
              </a:spcBef>
            </a:pPr>
            <a:endParaRPr lang="es-MX" b="1" kern="0" dirty="0">
              <a:solidFill>
                <a:schemeClr val="bg1"/>
              </a:solidFill>
              <a:latin typeface="+mn-lt"/>
              <a:ea typeface="ヒラギノ角ゴ Pro W3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ED21748-9FFE-5BC4-C45E-344D967F6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200" y="6300645"/>
            <a:ext cx="2590800" cy="54869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497B873-A233-DBA8-8514-0E1AF03794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97" y="2165684"/>
            <a:ext cx="5277897" cy="395842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0EF0892-F86E-7AEA-8840-7244CC3221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178" y="2165685"/>
            <a:ext cx="5325624" cy="399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29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B8EE670C-8BF9-4C1A-B220-98551CD12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78"/>
            <a:ext cx="12206377" cy="1118974"/>
          </a:xfrm>
          <a:prstGeom prst="rect">
            <a:avLst/>
          </a:prstGeom>
        </p:spPr>
      </p:pic>
      <p:sp>
        <p:nvSpPr>
          <p:cNvPr id="6" name="Rectangle 10">
            <a:extLst>
              <a:ext uri="{FF2B5EF4-FFF2-40B4-BE49-F238E27FC236}">
                <a16:creationId xmlns:a16="http://schemas.microsoft.com/office/drawing/2014/main" id="{6F267C90-C920-7F22-DCB6-AAD7D4D98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089" y="147484"/>
            <a:ext cx="11958199" cy="98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marL="8467" algn="ctr">
              <a:spcBef>
                <a:spcPts val="80"/>
              </a:spcBef>
            </a:pPr>
            <a:endParaRPr lang="es-MX" b="1" kern="0" dirty="0">
              <a:solidFill>
                <a:schemeClr val="bg1"/>
              </a:solidFill>
              <a:latin typeface="+mn-lt"/>
              <a:ea typeface="ヒラギノ角ゴ Pro W3"/>
            </a:endParaRPr>
          </a:p>
          <a:p>
            <a:pPr marL="8467" algn="ctr">
              <a:spcBef>
                <a:spcPts val="80"/>
              </a:spcBef>
            </a:pPr>
            <a:r>
              <a:rPr lang="es-MX" b="1" kern="0" dirty="0">
                <a:solidFill>
                  <a:schemeClr val="bg1"/>
                </a:solidFill>
                <a:latin typeface="+mn-lt"/>
                <a:ea typeface="ヒラギノ角ゴ Pro W3"/>
              </a:rPr>
              <a:t>Tumbulushal, Tabasco, México."</a:t>
            </a:r>
          </a:p>
          <a:p>
            <a:pPr marL="8467" algn="ctr">
              <a:spcBef>
                <a:spcPts val="80"/>
              </a:spcBef>
            </a:pPr>
            <a:endParaRPr lang="es-MX" b="1" kern="0" dirty="0">
              <a:solidFill>
                <a:schemeClr val="bg1"/>
              </a:solidFill>
              <a:latin typeface="+mn-lt"/>
              <a:ea typeface="ヒラギノ角ゴ Pro W3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ED21748-9FFE-5BC4-C45E-344D967F6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200" y="6300645"/>
            <a:ext cx="2590800" cy="54869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E9B770C-C6BB-DD30-7965-4C083CFB44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64" y="1707994"/>
            <a:ext cx="5519137" cy="413935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FF723AE-618E-7EC4-466C-730BE1956D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8"/>
          <a:stretch>
            <a:fillRect/>
          </a:stretch>
        </p:blipFill>
        <p:spPr>
          <a:xfrm>
            <a:off x="6364066" y="1707994"/>
            <a:ext cx="4151534" cy="41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06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F1F2D-45D7-0A4B-C8FC-5B833FDE7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F8AB2C24-7379-10D1-B7AE-3CBAF3C79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157528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211B74A-D134-52E5-A07D-A1010367F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200" y="6300645"/>
            <a:ext cx="2590800" cy="548696"/>
          </a:xfrm>
          <a:prstGeom prst="rect">
            <a:avLst/>
          </a:prstGeom>
        </p:spPr>
      </p:pic>
      <p:pic>
        <p:nvPicPr>
          <p:cNvPr id="5" name="Imagen 4" descr="Imagen que contiene persona, niño, joven, pequeño&#10;&#10;El contenido generado por IA puede ser incorrecto.">
            <a:extLst>
              <a:ext uri="{FF2B5EF4-FFF2-40B4-BE49-F238E27FC236}">
                <a16:creationId xmlns:a16="http://schemas.microsoft.com/office/drawing/2014/main" id="{77907504-62C1-9C68-6368-BFB0B00C53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" y="0"/>
            <a:ext cx="2056262" cy="154356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360A1F2-E363-32CC-80EB-79873E0F0A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480" y="1956237"/>
            <a:ext cx="5168286" cy="361438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E3217C1-F4E4-12E1-0DDF-A68F7393E5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61" y="1852862"/>
            <a:ext cx="5658440" cy="386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609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61</Words>
  <Application>Microsoft Macintosh PowerPoint</Application>
  <PresentationFormat>Panorámica</PresentationFormat>
  <Paragraphs>7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Karla Alvarez</dc:creator>
  <cp:lastModifiedBy>Karla Alvarez</cp:lastModifiedBy>
  <cp:revision>1</cp:revision>
  <dcterms:created xsi:type="dcterms:W3CDTF">2025-12-06T01:55:35Z</dcterms:created>
  <dcterms:modified xsi:type="dcterms:W3CDTF">2025-12-06T03:33:08Z</dcterms:modified>
</cp:coreProperties>
</file>