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9" r:id="rId2"/>
    <p:sldId id="260" r:id="rId3"/>
    <p:sldId id="261" r:id="rId4"/>
    <p:sldId id="262" r:id="rId5"/>
    <p:sldId id="263" r:id="rId6"/>
    <p:sldId id="264" r:id="rId7"/>
    <p:sldId id="265" r:id="rId8"/>
    <p:sldId id="268" r:id="rId9"/>
  </p:sldIdLst>
  <p:sldSz cx="9720263" cy="7559675"/>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0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23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howGuides="1">
      <p:cViewPr varScale="1">
        <p:scale>
          <a:sx n="75" d="100"/>
          <a:sy n="75" d="100"/>
        </p:scale>
        <p:origin x="888" y="52"/>
      </p:cViewPr>
      <p:guideLst>
        <p:guide orient="horz" pos="2381"/>
        <p:guide pos="30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E6D692F2-240A-41BD-A8AF-D0915F964EEC}" type="datetimeFigureOut">
              <a:rPr lang="en-US" smtClean="0"/>
              <a:t>September 1, 2026</a:t>
            </a:fld>
            <a:endParaRPr lang="en-US"/>
          </a:p>
        </p:txBody>
      </p:sp>
      <p:sp>
        <p:nvSpPr>
          <p:cNvPr id="4" name="Slide Image Placeholder 3"/>
          <p:cNvSpPr>
            <a:spLocks noGrp="1" noRot="1" noChangeAspect="1"/>
          </p:cNvSpPr>
          <p:nvPr>
            <p:ph type="sldImg" idx="2"/>
          </p:nvPr>
        </p:nvSpPr>
        <p:spPr>
          <a:xfrm>
            <a:off x="3213100" y="914400"/>
            <a:ext cx="317500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659006A9-3989-450D-AF10-3AFEC97BE4DC}" type="slidenum">
              <a:rPr lang="en-US" smtClean="0"/>
              <a:t>‹#›</a:t>
            </a:fld>
            <a:endParaRPr lang="en-US"/>
          </a:p>
        </p:txBody>
      </p:sp>
    </p:spTree>
    <p:extLst>
      <p:ext uri="{BB962C8B-B14F-4D97-AF65-F5344CB8AC3E}">
        <p14:creationId xmlns:p14="http://schemas.microsoft.com/office/powerpoint/2010/main" val="151150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6A9-3989-450D-AF10-3AFEC97BE4DC}" type="slidenum">
              <a:rPr lang="en-US" smtClean="0"/>
              <a:t>2</a:t>
            </a:fld>
            <a:endParaRPr lang="en-US"/>
          </a:p>
        </p:txBody>
      </p:sp>
    </p:spTree>
    <p:extLst>
      <p:ext uri="{BB962C8B-B14F-4D97-AF65-F5344CB8AC3E}">
        <p14:creationId xmlns:p14="http://schemas.microsoft.com/office/powerpoint/2010/main" val="61590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29020" y="1237197"/>
            <a:ext cx="8262224" cy="2631887"/>
          </a:xfrm>
        </p:spPr>
        <p:txBody>
          <a:bodyPr anchor="b"/>
          <a:lstStyle>
            <a:lvl1pPr algn="ctr">
              <a:defRPr sz="637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15033" y="3970580"/>
            <a:ext cx="7290197" cy="1825171"/>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ltLang="es-MX"/>
          </a:p>
        </p:txBody>
      </p:sp>
      <p:sp>
        <p:nvSpPr>
          <p:cNvPr id="5" name="Footer Placeholder 4"/>
          <p:cNvSpPr>
            <a:spLocks noGrp="1"/>
          </p:cNvSpPr>
          <p:nvPr>
            <p:ph type="ftr" sz="quarter" idx="11"/>
          </p:nvPr>
        </p:nvSpPr>
        <p:spPr/>
        <p:txBody>
          <a:bodyPr/>
          <a:lstStyle/>
          <a:p>
            <a:pPr>
              <a:defRPr/>
            </a:pPr>
            <a:endParaRPr lang="es-ES" altLang="es-MX"/>
          </a:p>
        </p:txBody>
      </p:sp>
      <p:sp>
        <p:nvSpPr>
          <p:cNvPr id="6" name="Slide Number Placeholder 5"/>
          <p:cNvSpPr>
            <a:spLocks noGrp="1"/>
          </p:cNvSpPr>
          <p:nvPr>
            <p:ph type="sldNum" sz="quarter" idx="12"/>
          </p:nvPr>
        </p:nvSpPr>
        <p:spPr/>
        <p:txBody>
          <a:bodyPr/>
          <a:lstStyle/>
          <a:p>
            <a:pPr>
              <a:defRPr/>
            </a:pPr>
            <a:fld id="{6887C46E-ABBB-44BA-B498-8F7E740E5657}" type="slidenum">
              <a:rPr lang="es-ES" altLang="es-MX" smtClean="0"/>
              <a:pPr>
                <a:defRPr/>
              </a:pPr>
              <a:t>‹#›</a:t>
            </a:fld>
            <a:endParaRPr lang="es-ES" altLang="es-MX"/>
          </a:p>
        </p:txBody>
      </p:sp>
    </p:spTree>
    <p:extLst>
      <p:ext uri="{BB962C8B-B14F-4D97-AF65-F5344CB8AC3E}">
        <p14:creationId xmlns:p14="http://schemas.microsoft.com/office/powerpoint/2010/main" val="63915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ltLang="es-MX"/>
          </a:p>
        </p:txBody>
      </p:sp>
      <p:sp>
        <p:nvSpPr>
          <p:cNvPr id="5" name="Footer Placeholder 4"/>
          <p:cNvSpPr>
            <a:spLocks noGrp="1"/>
          </p:cNvSpPr>
          <p:nvPr>
            <p:ph type="ftr" sz="quarter" idx="11"/>
          </p:nvPr>
        </p:nvSpPr>
        <p:spPr/>
        <p:txBody>
          <a:bodyPr/>
          <a:lstStyle/>
          <a:p>
            <a:pPr>
              <a:defRPr/>
            </a:pPr>
            <a:endParaRPr lang="es-ES" altLang="es-MX"/>
          </a:p>
        </p:txBody>
      </p:sp>
      <p:sp>
        <p:nvSpPr>
          <p:cNvPr id="6" name="Slide Number Placeholder 5"/>
          <p:cNvSpPr>
            <a:spLocks noGrp="1"/>
          </p:cNvSpPr>
          <p:nvPr>
            <p:ph type="sldNum" sz="quarter" idx="12"/>
          </p:nvPr>
        </p:nvSpPr>
        <p:spPr/>
        <p:txBody>
          <a:bodyPr/>
          <a:lstStyle/>
          <a:p>
            <a:pPr>
              <a:defRPr/>
            </a:pPr>
            <a:fld id="{21E8C2C0-EB0E-41EF-8CF7-B364FB0F410A}" type="slidenum">
              <a:rPr lang="es-ES" altLang="es-MX" smtClean="0"/>
              <a:pPr>
                <a:defRPr/>
              </a:pPr>
              <a:t>‹#›</a:t>
            </a:fld>
            <a:endParaRPr lang="es-ES" altLang="es-MX"/>
          </a:p>
        </p:txBody>
      </p:sp>
    </p:spTree>
    <p:extLst>
      <p:ext uri="{BB962C8B-B14F-4D97-AF65-F5344CB8AC3E}">
        <p14:creationId xmlns:p14="http://schemas.microsoft.com/office/powerpoint/2010/main" val="293301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402483"/>
            <a:ext cx="2095932" cy="64064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68269" y="402483"/>
            <a:ext cx="6166292" cy="64064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ltLang="es-MX"/>
          </a:p>
        </p:txBody>
      </p:sp>
      <p:sp>
        <p:nvSpPr>
          <p:cNvPr id="5" name="Footer Placeholder 4"/>
          <p:cNvSpPr>
            <a:spLocks noGrp="1"/>
          </p:cNvSpPr>
          <p:nvPr>
            <p:ph type="ftr" sz="quarter" idx="11"/>
          </p:nvPr>
        </p:nvSpPr>
        <p:spPr/>
        <p:txBody>
          <a:bodyPr/>
          <a:lstStyle/>
          <a:p>
            <a:pPr>
              <a:defRPr/>
            </a:pPr>
            <a:endParaRPr lang="es-ES" altLang="es-MX"/>
          </a:p>
        </p:txBody>
      </p:sp>
      <p:sp>
        <p:nvSpPr>
          <p:cNvPr id="6" name="Slide Number Placeholder 5"/>
          <p:cNvSpPr>
            <a:spLocks noGrp="1"/>
          </p:cNvSpPr>
          <p:nvPr>
            <p:ph type="sldNum" sz="quarter" idx="12"/>
          </p:nvPr>
        </p:nvSpPr>
        <p:spPr/>
        <p:txBody>
          <a:bodyPr/>
          <a:lstStyle/>
          <a:p>
            <a:pPr>
              <a:defRPr/>
            </a:pPr>
            <a:fld id="{3C54EB5A-EC0F-4D51-855C-483D195A55E6}" type="slidenum">
              <a:rPr lang="es-ES" altLang="es-MX" smtClean="0"/>
              <a:pPr>
                <a:defRPr/>
              </a:pPr>
              <a:t>‹#›</a:t>
            </a:fld>
            <a:endParaRPr lang="es-ES" altLang="es-MX"/>
          </a:p>
        </p:txBody>
      </p:sp>
    </p:spTree>
    <p:extLst>
      <p:ext uri="{BB962C8B-B14F-4D97-AF65-F5344CB8AC3E}">
        <p14:creationId xmlns:p14="http://schemas.microsoft.com/office/powerpoint/2010/main" val="261106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ltLang="es-MX"/>
          </a:p>
        </p:txBody>
      </p:sp>
      <p:sp>
        <p:nvSpPr>
          <p:cNvPr id="5" name="Footer Placeholder 4"/>
          <p:cNvSpPr>
            <a:spLocks noGrp="1"/>
          </p:cNvSpPr>
          <p:nvPr>
            <p:ph type="ftr" sz="quarter" idx="11"/>
          </p:nvPr>
        </p:nvSpPr>
        <p:spPr/>
        <p:txBody>
          <a:bodyPr/>
          <a:lstStyle/>
          <a:p>
            <a:pPr>
              <a:defRPr/>
            </a:pPr>
            <a:endParaRPr lang="es-ES" altLang="es-MX"/>
          </a:p>
        </p:txBody>
      </p:sp>
      <p:sp>
        <p:nvSpPr>
          <p:cNvPr id="6" name="Slide Number Placeholder 5"/>
          <p:cNvSpPr>
            <a:spLocks noGrp="1"/>
          </p:cNvSpPr>
          <p:nvPr>
            <p:ph type="sldNum" sz="quarter" idx="12"/>
          </p:nvPr>
        </p:nvSpPr>
        <p:spPr/>
        <p:txBody>
          <a:bodyPr/>
          <a:lstStyle/>
          <a:p>
            <a:pPr>
              <a:defRPr/>
            </a:pPr>
            <a:fld id="{2E2AFFA0-4C8E-4F1F-A45D-2D9468D38806}" type="slidenum">
              <a:rPr lang="es-ES" altLang="es-MX" smtClean="0"/>
              <a:pPr>
                <a:defRPr/>
              </a:pPr>
              <a:t>‹#›</a:t>
            </a:fld>
            <a:endParaRPr lang="es-ES" altLang="es-MX"/>
          </a:p>
        </p:txBody>
      </p:sp>
    </p:spTree>
    <p:extLst>
      <p:ext uri="{BB962C8B-B14F-4D97-AF65-F5344CB8AC3E}">
        <p14:creationId xmlns:p14="http://schemas.microsoft.com/office/powerpoint/2010/main" val="265666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63206" y="1884671"/>
            <a:ext cx="8383727" cy="3144614"/>
          </a:xfrm>
        </p:spPr>
        <p:txBody>
          <a:bodyPr anchor="b"/>
          <a:lstStyle>
            <a:lvl1pPr>
              <a:defRPr sz="637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3206" y="5059035"/>
            <a:ext cx="8383727" cy="1653678"/>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ltLang="es-MX"/>
          </a:p>
        </p:txBody>
      </p:sp>
      <p:sp>
        <p:nvSpPr>
          <p:cNvPr id="5" name="Footer Placeholder 4"/>
          <p:cNvSpPr>
            <a:spLocks noGrp="1"/>
          </p:cNvSpPr>
          <p:nvPr>
            <p:ph type="ftr" sz="quarter" idx="11"/>
          </p:nvPr>
        </p:nvSpPr>
        <p:spPr/>
        <p:txBody>
          <a:bodyPr/>
          <a:lstStyle/>
          <a:p>
            <a:pPr>
              <a:defRPr/>
            </a:pPr>
            <a:endParaRPr lang="es-ES" altLang="es-MX"/>
          </a:p>
        </p:txBody>
      </p:sp>
      <p:sp>
        <p:nvSpPr>
          <p:cNvPr id="6" name="Slide Number Placeholder 5"/>
          <p:cNvSpPr>
            <a:spLocks noGrp="1"/>
          </p:cNvSpPr>
          <p:nvPr>
            <p:ph type="sldNum" sz="quarter" idx="12"/>
          </p:nvPr>
        </p:nvSpPr>
        <p:spPr/>
        <p:txBody>
          <a:bodyPr/>
          <a:lstStyle/>
          <a:p>
            <a:pPr>
              <a:defRPr/>
            </a:pPr>
            <a:fld id="{ED9BB3FE-404F-4487-9C5E-D2A3D70D24A4}" type="slidenum">
              <a:rPr lang="es-ES" altLang="es-MX" smtClean="0"/>
              <a:pPr>
                <a:defRPr/>
              </a:pPr>
              <a:t>‹#›</a:t>
            </a:fld>
            <a:endParaRPr lang="es-ES" altLang="es-MX"/>
          </a:p>
        </p:txBody>
      </p:sp>
    </p:spTree>
    <p:extLst>
      <p:ext uri="{BB962C8B-B14F-4D97-AF65-F5344CB8AC3E}">
        <p14:creationId xmlns:p14="http://schemas.microsoft.com/office/powerpoint/2010/main" val="208603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68268" y="2012414"/>
            <a:ext cx="4131112" cy="47965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20883" y="2012414"/>
            <a:ext cx="4131112" cy="47965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ltLang="es-MX"/>
          </a:p>
        </p:txBody>
      </p:sp>
      <p:sp>
        <p:nvSpPr>
          <p:cNvPr id="6" name="Footer Placeholder 5"/>
          <p:cNvSpPr>
            <a:spLocks noGrp="1"/>
          </p:cNvSpPr>
          <p:nvPr>
            <p:ph type="ftr" sz="quarter" idx="11"/>
          </p:nvPr>
        </p:nvSpPr>
        <p:spPr/>
        <p:txBody>
          <a:bodyPr/>
          <a:lstStyle/>
          <a:p>
            <a:pPr>
              <a:defRPr/>
            </a:pPr>
            <a:endParaRPr lang="es-ES" altLang="es-MX"/>
          </a:p>
        </p:txBody>
      </p:sp>
      <p:sp>
        <p:nvSpPr>
          <p:cNvPr id="7" name="Slide Number Placeholder 6"/>
          <p:cNvSpPr>
            <a:spLocks noGrp="1"/>
          </p:cNvSpPr>
          <p:nvPr>
            <p:ph type="sldNum" sz="quarter" idx="12"/>
          </p:nvPr>
        </p:nvSpPr>
        <p:spPr/>
        <p:txBody>
          <a:bodyPr/>
          <a:lstStyle/>
          <a:p>
            <a:pPr>
              <a:defRPr/>
            </a:pPr>
            <a:fld id="{78DE2562-848A-4E90-80D4-DA7D45764B38}" type="slidenum">
              <a:rPr lang="es-ES" altLang="es-MX" smtClean="0"/>
              <a:pPr>
                <a:defRPr/>
              </a:pPr>
              <a:t>‹#›</a:t>
            </a:fld>
            <a:endParaRPr lang="es-ES" altLang="es-MX"/>
          </a:p>
        </p:txBody>
      </p:sp>
    </p:spTree>
    <p:extLst>
      <p:ext uri="{BB962C8B-B14F-4D97-AF65-F5344CB8AC3E}">
        <p14:creationId xmlns:p14="http://schemas.microsoft.com/office/powerpoint/2010/main" val="405421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69534" y="402484"/>
            <a:ext cx="8383727" cy="146118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69535" y="1853171"/>
            <a:ext cx="4112126" cy="908210"/>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s-ES"/>
              <a:t>Haga clic para modificar los estilos de texto del patrón</a:t>
            </a:r>
          </a:p>
        </p:txBody>
      </p:sp>
      <p:sp>
        <p:nvSpPr>
          <p:cNvPr id="4" name="Content Placeholder 3"/>
          <p:cNvSpPr>
            <a:spLocks noGrp="1"/>
          </p:cNvSpPr>
          <p:nvPr>
            <p:ph sz="half" idx="2"/>
          </p:nvPr>
        </p:nvSpPr>
        <p:spPr>
          <a:xfrm>
            <a:off x="669535" y="2761381"/>
            <a:ext cx="4112126" cy="40615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20884" y="1853171"/>
            <a:ext cx="4132378" cy="908210"/>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s-ES"/>
              <a:t>Haga clic para modificar los estilos de texto del patrón</a:t>
            </a:r>
          </a:p>
        </p:txBody>
      </p:sp>
      <p:sp>
        <p:nvSpPr>
          <p:cNvPr id="6" name="Content Placeholder 5"/>
          <p:cNvSpPr>
            <a:spLocks noGrp="1"/>
          </p:cNvSpPr>
          <p:nvPr>
            <p:ph sz="quarter" idx="4"/>
          </p:nvPr>
        </p:nvSpPr>
        <p:spPr>
          <a:xfrm>
            <a:off x="4920884" y="2761381"/>
            <a:ext cx="4132378" cy="40615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ltLang="es-MX"/>
          </a:p>
        </p:txBody>
      </p:sp>
      <p:sp>
        <p:nvSpPr>
          <p:cNvPr id="8" name="Footer Placeholder 7"/>
          <p:cNvSpPr>
            <a:spLocks noGrp="1"/>
          </p:cNvSpPr>
          <p:nvPr>
            <p:ph type="ftr" sz="quarter" idx="11"/>
          </p:nvPr>
        </p:nvSpPr>
        <p:spPr/>
        <p:txBody>
          <a:bodyPr/>
          <a:lstStyle/>
          <a:p>
            <a:pPr>
              <a:defRPr/>
            </a:pPr>
            <a:endParaRPr lang="es-ES" altLang="es-MX"/>
          </a:p>
        </p:txBody>
      </p:sp>
      <p:sp>
        <p:nvSpPr>
          <p:cNvPr id="9" name="Slide Number Placeholder 8"/>
          <p:cNvSpPr>
            <a:spLocks noGrp="1"/>
          </p:cNvSpPr>
          <p:nvPr>
            <p:ph type="sldNum" sz="quarter" idx="12"/>
          </p:nvPr>
        </p:nvSpPr>
        <p:spPr/>
        <p:txBody>
          <a:bodyPr/>
          <a:lstStyle/>
          <a:p>
            <a:pPr>
              <a:defRPr/>
            </a:pPr>
            <a:fld id="{579BE01E-576E-4B4D-A2A8-12FA401F7F87}" type="slidenum">
              <a:rPr lang="es-ES" altLang="es-MX" smtClean="0"/>
              <a:pPr>
                <a:defRPr/>
              </a:pPr>
              <a:t>‹#›</a:t>
            </a:fld>
            <a:endParaRPr lang="es-ES" altLang="es-MX"/>
          </a:p>
        </p:txBody>
      </p:sp>
    </p:spTree>
    <p:extLst>
      <p:ext uri="{BB962C8B-B14F-4D97-AF65-F5344CB8AC3E}">
        <p14:creationId xmlns:p14="http://schemas.microsoft.com/office/powerpoint/2010/main" val="332863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ltLang="es-MX"/>
          </a:p>
        </p:txBody>
      </p:sp>
      <p:sp>
        <p:nvSpPr>
          <p:cNvPr id="4" name="Footer Placeholder 3"/>
          <p:cNvSpPr>
            <a:spLocks noGrp="1"/>
          </p:cNvSpPr>
          <p:nvPr>
            <p:ph type="ftr" sz="quarter" idx="11"/>
          </p:nvPr>
        </p:nvSpPr>
        <p:spPr/>
        <p:txBody>
          <a:bodyPr/>
          <a:lstStyle/>
          <a:p>
            <a:pPr>
              <a:defRPr/>
            </a:pPr>
            <a:endParaRPr lang="es-ES" altLang="es-MX"/>
          </a:p>
        </p:txBody>
      </p:sp>
      <p:sp>
        <p:nvSpPr>
          <p:cNvPr id="5" name="Slide Number Placeholder 4"/>
          <p:cNvSpPr>
            <a:spLocks noGrp="1"/>
          </p:cNvSpPr>
          <p:nvPr>
            <p:ph type="sldNum" sz="quarter" idx="12"/>
          </p:nvPr>
        </p:nvSpPr>
        <p:spPr/>
        <p:txBody>
          <a:bodyPr/>
          <a:lstStyle/>
          <a:p>
            <a:pPr>
              <a:defRPr/>
            </a:pPr>
            <a:fld id="{5E517235-9228-4B4A-B518-59A0AA0DB443}" type="slidenum">
              <a:rPr lang="es-ES" altLang="es-MX" smtClean="0"/>
              <a:pPr>
                <a:defRPr/>
              </a:pPr>
              <a:t>‹#›</a:t>
            </a:fld>
            <a:endParaRPr lang="es-ES" altLang="es-MX"/>
          </a:p>
        </p:txBody>
      </p:sp>
    </p:spTree>
    <p:extLst>
      <p:ext uri="{BB962C8B-B14F-4D97-AF65-F5344CB8AC3E}">
        <p14:creationId xmlns:p14="http://schemas.microsoft.com/office/powerpoint/2010/main" val="283166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ltLang="es-MX"/>
          </a:p>
        </p:txBody>
      </p:sp>
      <p:sp>
        <p:nvSpPr>
          <p:cNvPr id="3" name="Footer Placeholder 2"/>
          <p:cNvSpPr>
            <a:spLocks noGrp="1"/>
          </p:cNvSpPr>
          <p:nvPr>
            <p:ph type="ftr" sz="quarter" idx="11"/>
          </p:nvPr>
        </p:nvSpPr>
        <p:spPr/>
        <p:txBody>
          <a:bodyPr/>
          <a:lstStyle/>
          <a:p>
            <a:pPr>
              <a:defRPr/>
            </a:pPr>
            <a:endParaRPr lang="es-ES" altLang="es-MX"/>
          </a:p>
        </p:txBody>
      </p:sp>
      <p:sp>
        <p:nvSpPr>
          <p:cNvPr id="4" name="Slide Number Placeholder 3"/>
          <p:cNvSpPr>
            <a:spLocks noGrp="1"/>
          </p:cNvSpPr>
          <p:nvPr>
            <p:ph type="sldNum" sz="quarter" idx="12"/>
          </p:nvPr>
        </p:nvSpPr>
        <p:spPr/>
        <p:txBody>
          <a:bodyPr/>
          <a:lstStyle/>
          <a:p>
            <a:pPr>
              <a:defRPr/>
            </a:pPr>
            <a:fld id="{7129CE79-DA89-43E2-9B81-CC97D4C6D366}" type="slidenum">
              <a:rPr lang="es-ES" altLang="es-MX" smtClean="0"/>
              <a:pPr>
                <a:defRPr/>
              </a:pPr>
              <a:t>‹#›</a:t>
            </a:fld>
            <a:endParaRPr lang="es-ES" altLang="es-MX"/>
          </a:p>
        </p:txBody>
      </p:sp>
    </p:spTree>
    <p:extLst>
      <p:ext uri="{BB962C8B-B14F-4D97-AF65-F5344CB8AC3E}">
        <p14:creationId xmlns:p14="http://schemas.microsoft.com/office/powerpoint/2010/main" val="321881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9534" y="503978"/>
            <a:ext cx="3135038" cy="1763924"/>
          </a:xfrm>
        </p:spPr>
        <p:txBody>
          <a:bodyPr anchor="b"/>
          <a:lstStyle>
            <a:lvl1pPr>
              <a:defRPr sz="3402"/>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32378" y="1088455"/>
            <a:ext cx="4920883" cy="5372269"/>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69534" y="2267902"/>
            <a:ext cx="3135038" cy="4201570"/>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ltLang="es-MX"/>
          </a:p>
        </p:txBody>
      </p:sp>
      <p:sp>
        <p:nvSpPr>
          <p:cNvPr id="6" name="Footer Placeholder 5"/>
          <p:cNvSpPr>
            <a:spLocks noGrp="1"/>
          </p:cNvSpPr>
          <p:nvPr>
            <p:ph type="ftr" sz="quarter" idx="11"/>
          </p:nvPr>
        </p:nvSpPr>
        <p:spPr/>
        <p:txBody>
          <a:bodyPr/>
          <a:lstStyle/>
          <a:p>
            <a:pPr>
              <a:defRPr/>
            </a:pPr>
            <a:endParaRPr lang="es-ES" altLang="es-MX"/>
          </a:p>
        </p:txBody>
      </p:sp>
      <p:sp>
        <p:nvSpPr>
          <p:cNvPr id="7" name="Slide Number Placeholder 6"/>
          <p:cNvSpPr>
            <a:spLocks noGrp="1"/>
          </p:cNvSpPr>
          <p:nvPr>
            <p:ph type="sldNum" sz="quarter" idx="12"/>
          </p:nvPr>
        </p:nvSpPr>
        <p:spPr/>
        <p:txBody>
          <a:bodyPr/>
          <a:lstStyle/>
          <a:p>
            <a:pPr>
              <a:defRPr/>
            </a:pPr>
            <a:fld id="{975B4137-3B27-4062-AAC5-A1D4088F26DD}" type="slidenum">
              <a:rPr lang="es-ES" altLang="es-MX" smtClean="0"/>
              <a:pPr>
                <a:defRPr/>
              </a:pPr>
              <a:t>‹#›</a:t>
            </a:fld>
            <a:endParaRPr lang="es-ES" altLang="es-MX"/>
          </a:p>
        </p:txBody>
      </p:sp>
    </p:spTree>
    <p:extLst>
      <p:ext uri="{BB962C8B-B14F-4D97-AF65-F5344CB8AC3E}">
        <p14:creationId xmlns:p14="http://schemas.microsoft.com/office/powerpoint/2010/main" val="324056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9534" y="503978"/>
            <a:ext cx="3135038" cy="1763924"/>
          </a:xfrm>
        </p:spPr>
        <p:txBody>
          <a:bodyPr anchor="b"/>
          <a:lstStyle>
            <a:lvl1pPr>
              <a:defRPr sz="340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132378" y="1088455"/>
            <a:ext cx="4920883" cy="5372269"/>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69534" y="2267902"/>
            <a:ext cx="3135038" cy="4201570"/>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ltLang="es-MX"/>
          </a:p>
        </p:txBody>
      </p:sp>
      <p:sp>
        <p:nvSpPr>
          <p:cNvPr id="6" name="Footer Placeholder 5"/>
          <p:cNvSpPr>
            <a:spLocks noGrp="1"/>
          </p:cNvSpPr>
          <p:nvPr>
            <p:ph type="ftr" sz="quarter" idx="11"/>
          </p:nvPr>
        </p:nvSpPr>
        <p:spPr/>
        <p:txBody>
          <a:bodyPr/>
          <a:lstStyle/>
          <a:p>
            <a:pPr>
              <a:defRPr/>
            </a:pPr>
            <a:endParaRPr lang="es-ES" altLang="es-MX"/>
          </a:p>
        </p:txBody>
      </p:sp>
      <p:sp>
        <p:nvSpPr>
          <p:cNvPr id="7" name="Slide Number Placeholder 6"/>
          <p:cNvSpPr>
            <a:spLocks noGrp="1"/>
          </p:cNvSpPr>
          <p:nvPr>
            <p:ph type="sldNum" sz="quarter" idx="12"/>
          </p:nvPr>
        </p:nvSpPr>
        <p:spPr/>
        <p:txBody>
          <a:bodyPr/>
          <a:lstStyle/>
          <a:p>
            <a:pPr>
              <a:defRPr/>
            </a:pPr>
            <a:fld id="{7231C2D3-0CCE-4C93-B761-0888F3FE9A3D}" type="slidenum">
              <a:rPr lang="es-ES" altLang="es-MX" smtClean="0"/>
              <a:pPr>
                <a:defRPr/>
              </a:pPr>
              <a:t>‹#›</a:t>
            </a:fld>
            <a:endParaRPr lang="es-ES" altLang="es-MX"/>
          </a:p>
        </p:txBody>
      </p:sp>
    </p:spTree>
    <p:extLst>
      <p:ext uri="{BB962C8B-B14F-4D97-AF65-F5344CB8AC3E}">
        <p14:creationId xmlns:p14="http://schemas.microsoft.com/office/powerpoint/2010/main" val="119209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402484"/>
            <a:ext cx="8383727" cy="1461188"/>
          </a:xfrm>
          <a:prstGeom prst="rect">
            <a:avLst/>
          </a:prstGeom>
        </p:spPr>
        <p:txBody>
          <a:bodyPr vert="horz" lIns="91440" tIns="45720" rIns="91440" bIns="45720" rtlCol="0" anchor="ctr">
            <a:normAutofit/>
          </a:bodyPr>
          <a:lstStyle/>
          <a:p>
            <a:r>
              <a:rPr lang="es-ES"/>
              <a:t>Click to change the pattern's title style</a:t>
            </a:r>
            <a:endParaRPr lang="en-US" dirty="0"/>
          </a:p>
        </p:txBody>
      </p:sp>
      <p:sp>
        <p:nvSpPr>
          <p:cNvPr id="3" name="Text Placeholder 2"/>
          <p:cNvSpPr>
            <a:spLocks noGrp="1"/>
          </p:cNvSpPr>
          <p:nvPr>
            <p:ph type="body" idx="1"/>
          </p:nvPr>
        </p:nvSpPr>
        <p:spPr>
          <a:xfrm>
            <a:off x="668268" y="2012414"/>
            <a:ext cx="8383727" cy="4796544"/>
          </a:xfrm>
          <a:prstGeom prst="rect">
            <a:avLst/>
          </a:prstGeom>
        </p:spPr>
        <p:txBody>
          <a:bodyPr vert="horz" lIns="91440" tIns="45720" rIns="91440" bIns="45720" rtlCol="0">
            <a:normAutofit/>
          </a:bodyPr>
          <a:lstStyle/>
          <a:p>
            <a:pPr lvl="0"/>
            <a:r>
              <a:rPr lang="es-ES"/>
              <a:t>Click to change the text styles in the pattern</a:t>
            </a:r>
          </a:p>
          <a:p>
            <a:pPr lvl="1"/>
            <a:r>
              <a:rPr lang="es-ES"/>
              <a:t>Second level</a:t>
            </a:r>
          </a:p>
          <a:p>
            <a:pPr lvl="2"/>
            <a:r>
              <a:rPr lang="es-ES"/>
              <a:t>Third level</a:t>
            </a:r>
          </a:p>
          <a:p>
            <a:pPr lvl="3"/>
            <a:r>
              <a:rPr lang="es-ES"/>
              <a:t>Fourth level</a:t>
            </a:r>
          </a:p>
          <a:p>
            <a:pPr lvl="4"/>
            <a:r>
              <a:rPr lang="es-ES"/>
              <a:t>Fifth level</a:t>
            </a:r>
            <a:endParaRPr lang="en-US" dirty="0"/>
          </a:p>
        </p:txBody>
      </p:sp>
      <p:sp>
        <p:nvSpPr>
          <p:cNvPr id="4" name="Date Placeholder 3"/>
          <p:cNvSpPr>
            <a:spLocks noGrp="1"/>
          </p:cNvSpPr>
          <p:nvPr>
            <p:ph type="dt" sz="half" idx="2"/>
          </p:nvPr>
        </p:nvSpPr>
        <p:spPr>
          <a:xfrm>
            <a:off x="668268" y="7006700"/>
            <a:ext cx="2187059" cy="402483"/>
          </a:xfrm>
          <a:prstGeom prst="rect">
            <a:avLst/>
          </a:prstGeom>
        </p:spPr>
        <p:txBody>
          <a:bodyPr vert="horz" lIns="91440" tIns="45720" rIns="91440" bIns="45720" rtlCol="0" anchor="ctr"/>
          <a:lstStyle>
            <a:lvl1pPr algn="l">
              <a:defRPr sz="1276">
                <a:solidFill>
                  <a:schemeClr val="tx1">
                    <a:tint val="75000"/>
                  </a:schemeClr>
                </a:solidFill>
              </a:defRPr>
            </a:lvl1pPr>
          </a:lstStyle>
          <a:p>
            <a:pPr>
              <a:defRPr/>
            </a:pPr>
            <a:endParaRPr lang="es-ES" altLang="es-MX"/>
          </a:p>
        </p:txBody>
      </p:sp>
      <p:sp>
        <p:nvSpPr>
          <p:cNvPr id="5" name="Footer Placeholder 4"/>
          <p:cNvSpPr>
            <a:spLocks noGrp="1"/>
          </p:cNvSpPr>
          <p:nvPr>
            <p:ph type="ftr" sz="quarter" idx="3"/>
          </p:nvPr>
        </p:nvSpPr>
        <p:spPr>
          <a:xfrm>
            <a:off x="3219837" y="7006700"/>
            <a:ext cx="3280589" cy="402483"/>
          </a:xfrm>
          <a:prstGeom prst="rect">
            <a:avLst/>
          </a:prstGeom>
        </p:spPr>
        <p:txBody>
          <a:bodyPr vert="horz" lIns="91440" tIns="45720" rIns="91440" bIns="45720" rtlCol="0" anchor="ctr"/>
          <a:lstStyle>
            <a:lvl1pPr algn="ctr">
              <a:defRPr sz="1276">
                <a:solidFill>
                  <a:schemeClr val="tx1">
                    <a:tint val="75000"/>
                  </a:schemeClr>
                </a:solidFill>
              </a:defRPr>
            </a:lvl1pPr>
          </a:lstStyle>
          <a:p>
            <a:pPr>
              <a:defRPr/>
            </a:pPr>
            <a:endParaRPr lang="es-ES" altLang="es-MX"/>
          </a:p>
        </p:txBody>
      </p:sp>
      <p:sp>
        <p:nvSpPr>
          <p:cNvPr id="6" name="Slide Number Placeholder 5"/>
          <p:cNvSpPr>
            <a:spLocks noGrp="1"/>
          </p:cNvSpPr>
          <p:nvPr>
            <p:ph type="sldNum" sz="quarter" idx="4"/>
          </p:nvPr>
        </p:nvSpPr>
        <p:spPr>
          <a:xfrm>
            <a:off x="6864936" y="7006700"/>
            <a:ext cx="2187059" cy="402483"/>
          </a:xfrm>
          <a:prstGeom prst="rect">
            <a:avLst/>
          </a:prstGeom>
        </p:spPr>
        <p:txBody>
          <a:bodyPr vert="horz" lIns="91440" tIns="45720" rIns="91440" bIns="45720" rtlCol="0" anchor="ctr"/>
          <a:lstStyle>
            <a:lvl1pPr algn="r">
              <a:defRPr sz="1276">
                <a:solidFill>
                  <a:schemeClr val="tx1">
                    <a:tint val="75000"/>
                  </a:schemeClr>
                </a:solidFill>
              </a:defRPr>
            </a:lvl1pPr>
          </a:lstStyle>
          <a:p>
            <a:pPr>
              <a:defRPr/>
            </a:pPr>
            <a:fld id="{04F1CEE8-327E-4AEB-9EF7-B619C39AA12A}" type="slidenum">
              <a:rPr lang="es-ES" altLang="es-MX" smtClean="0"/>
              <a:t>‹#›</a:t>
            </a:fld>
            <a:endParaRPr lang="es-ES" altLang="es-MX"/>
          </a:p>
        </p:txBody>
      </p:sp>
    </p:spTree>
    <p:extLst>
      <p:ext uri="{BB962C8B-B14F-4D97-AF65-F5344CB8AC3E}">
        <p14:creationId xmlns:p14="http://schemas.microsoft.com/office/powerpoint/2010/main" val="39102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7">
            <a:extLst>
              <a:ext uri="{FF2B5EF4-FFF2-40B4-BE49-F238E27FC236}">
                <a16:creationId xmlns:a16="http://schemas.microsoft.com/office/drawing/2014/main" id="{55F2E585-6988-4033-BA9A-5F3A8253CA7E}"/>
              </a:ext>
            </a:extLst>
          </p:cNvPr>
          <p:cNvSpPr>
            <a:spLocks noChangeArrowheads="1"/>
          </p:cNvSpPr>
          <p:nvPr/>
        </p:nvSpPr>
        <p:spPr bwMode="auto">
          <a:xfrm>
            <a:off x="179611" y="148306"/>
            <a:ext cx="9361039" cy="7143630"/>
          </a:xfrm>
          <a:prstGeom prst="rect">
            <a:avLst/>
          </a:prstGeom>
          <a:noFill/>
          <a:ln w="85725">
            <a:solidFill>
              <a:srgbClr val="8C23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1488"/>
          </a:p>
        </p:txBody>
      </p:sp>
      <p:pic>
        <p:nvPicPr>
          <p:cNvPr id="11" name="128 Imagen">
            <a:extLst>
              <a:ext uri="{FF2B5EF4-FFF2-40B4-BE49-F238E27FC236}">
                <a16:creationId xmlns:a16="http://schemas.microsoft.com/office/drawing/2014/main" id="{618DEF97-6E3C-4056-AA06-2B98D6CB5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4" t="2255" r="58624" b="91576"/>
          <a:stretch>
            <a:fillRect/>
          </a:stretch>
        </p:blipFill>
        <p:spPr bwMode="auto">
          <a:xfrm>
            <a:off x="373241" y="319764"/>
            <a:ext cx="2254642" cy="44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3 CuadroTexto">
            <a:extLst>
              <a:ext uri="{FF2B5EF4-FFF2-40B4-BE49-F238E27FC236}">
                <a16:creationId xmlns:a16="http://schemas.microsoft.com/office/drawing/2014/main" id="{4A0501A9-789B-F894-5E68-B6677A79B109}"/>
              </a:ext>
            </a:extLst>
          </p:cNvPr>
          <p:cNvSpPr txBox="1"/>
          <p:nvPr/>
        </p:nvSpPr>
        <p:spPr>
          <a:xfrm>
            <a:off x="335348" y="2988713"/>
            <a:ext cx="9102307" cy="1582248"/>
          </a:xfrm>
          <a:prstGeom prst="rect">
            <a:avLst/>
          </a:prstGeom>
          <a:noFill/>
        </p:spPr>
        <p:txBody>
          <a:bodyPr wrap="square" lIns="88668" tIns="44333" rIns="88668" bIns="44333" rtlCol="0">
            <a:spAutoFit/>
          </a:bodyPr>
          <a:lstStyle/>
          <a:p>
            <a:pPr algn="ctr"/>
            <a:r>
              <a:rPr lang="es-MX" sz="3900" b="1" dirty="0">
                <a:solidFill>
                  <a:srgbClr val="002060"/>
                </a:solidFill>
                <a:latin typeface="Aharoni" panose="02010803020104030203" pitchFamily="2" charset="-79"/>
                <a:cs typeface="Aharoni" panose="02010803020104030203" pitchFamily="2" charset="-79"/>
              </a:rPr>
              <a:t>REHABILITATION OF CAST IRON DRINKING WATER PIPELINES TO PVC</a:t>
            </a:r>
          </a:p>
          <a:p>
            <a:pPr algn="ctr"/>
            <a:r>
              <a:rPr lang="es-MX" sz="1900" b="1" dirty="0">
                <a:solidFill>
                  <a:srgbClr val="002060"/>
                </a:solidFill>
                <a:latin typeface="Aharoni" panose="02010803020104030203" pitchFamily="2" charset="-79"/>
                <a:cs typeface="Aharoni" panose="02010803020104030203" pitchFamily="2" charset="-79"/>
              </a:rPr>
              <a:t>FRANCISCO T. CANALES STREET AND LAURO VILLAR AVENUE, COLONIA MODELO</a:t>
            </a:r>
            <a:endParaRPr lang="es-MX" sz="1400" b="1" dirty="0">
              <a:solidFill>
                <a:srgbClr val="002060"/>
              </a:solidFill>
              <a:latin typeface="Aharoni" panose="02010803020104030203" pitchFamily="2" charset="-79"/>
              <a:cs typeface="Aharoni" panose="02010803020104030203" pitchFamily="2" charset="-79"/>
            </a:endParaRPr>
          </a:p>
        </p:txBody>
      </p:sp>
      <p:pic>
        <p:nvPicPr>
          <p:cNvPr id="6" name="Imagen 5">
            <a:extLst>
              <a:ext uri="{FF2B5EF4-FFF2-40B4-BE49-F238E27FC236}">
                <a16:creationId xmlns:a16="http://schemas.microsoft.com/office/drawing/2014/main" id="{98A53781-74D4-403F-933C-3B433C2B5D35}"/>
              </a:ext>
            </a:extLst>
          </p:cNvPr>
          <p:cNvPicPr>
            <a:picLocks noChangeAspect="1"/>
          </p:cNvPicPr>
          <p:nvPr/>
        </p:nvPicPr>
        <p:blipFill>
          <a:blip r:embed="rId3"/>
          <a:stretch>
            <a:fillRect/>
          </a:stretch>
        </p:blipFill>
        <p:spPr>
          <a:xfrm>
            <a:off x="4542795" y="267739"/>
            <a:ext cx="4871676" cy="779718"/>
          </a:xfrm>
          <a:prstGeom prst="rect">
            <a:avLst/>
          </a:prstGeom>
        </p:spPr>
      </p:pic>
    </p:spTree>
    <p:extLst>
      <p:ext uri="{BB962C8B-B14F-4D97-AF65-F5344CB8AC3E}">
        <p14:creationId xmlns:p14="http://schemas.microsoft.com/office/powerpoint/2010/main" val="131468499"/>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E3E45-9293-6E69-C624-EA65CA370903}"/>
            </a:ext>
          </a:extLst>
        </p:cNvPr>
        <p:cNvGrpSpPr/>
        <p:nvPr/>
      </p:nvGrpSpPr>
      <p:grpSpPr>
        <a:xfrm>
          <a:off x="0" y="0"/>
          <a:ext cx="0" cy="0"/>
          <a:chOff x="0" y="0"/>
          <a:chExt cx="0" cy="0"/>
        </a:xfrm>
      </p:grpSpPr>
      <p:sp>
        <p:nvSpPr>
          <p:cNvPr id="2056" name="Rectangle 7">
            <a:extLst>
              <a:ext uri="{FF2B5EF4-FFF2-40B4-BE49-F238E27FC236}">
                <a16:creationId xmlns:a16="http://schemas.microsoft.com/office/drawing/2014/main" id="{401E00CB-D79B-A850-585F-4A2FBDF3A74F}"/>
              </a:ext>
            </a:extLst>
          </p:cNvPr>
          <p:cNvSpPr>
            <a:spLocks noChangeArrowheads="1"/>
          </p:cNvSpPr>
          <p:nvPr/>
        </p:nvSpPr>
        <p:spPr bwMode="auto">
          <a:xfrm>
            <a:off x="179611" y="148306"/>
            <a:ext cx="9361039" cy="7143630"/>
          </a:xfrm>
          <a:prstGeom prst="rect">
            <a:avLst/>
          </a:prstGeom>
          <a:noFill/>
          <a:ln w="85725">
            <a:solidFill>
              <a:srgbClr val="8C23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1488"/>
          </a:p>
        </p:txBody>
      </p:sp>
      <p:pic>
        <p:nvPicPr>
          <p:cNvPr id="11" name="128 Imagen">
            <a:extLst>
              <a:ext uri="{FF2B5EF4-FFF2-40B4-BE49-F238E27FC236}">
                <a16:creationId xmlns:a16="http://schemas.microsoft.com/office/drawing/2014/main" id="{2A7383E8-B444-9330-8780-3EA4B43C7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14" t="2255" r="58624" b="91576"/>
          <a:stretch>
            <a:fillRect/>
          </a:stretch>
        </p:blipFill>
        <p:spPr bwMode="auto">
          <a:xfrm>
            <a:off x="373241" y="319764"/>
            <a:ext cx="2254642" cy="44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3E52B75F-A8C8-6D6F-661E-2BFA71FCB5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473" y="267739"/>
            <a:ext cx="3612843" cy="501209"/>
          </a:xfrm>
          <a:prstGeom prst="rect">
            <a:avLst/>
          </a:prstGeom>
        </p:spPr>
      </p:pic>
      <p:sp>
        <p:nvSpPr>
          <p:cNvPr id="4" name="1 CuadroTexto">
            <a:extLst>
              <a:ext uri="{FF2B5EF4-FFF2-40B4-BE49-F238E27FC236}">
                <a16:creationId xmlns:a16="http://schemas.microsoft.com/office/drawing/2014/main" id="{F979DDA9-EB2E-8474-A59B-27BFB2B6408A}"/>
              </a:ext>
            </a:extLst>
          </p:cNvPr>
          <p:cNvSpPr txBox="1"/>
          <p:nvPr/>
        </p:nvSpPr>
        <p:spPr>
          <a:xfrm>
            <a:off x="293551" y="1495239"/>
            <a:ext cx="9176530" cy="674319"/>
          </a:xfrm>
          <a:prstGeom prst="rect">
            <a:avLst/>
          </a:prstGeom>
          <a:noFill/>
        </p:spPr>
        <p:txBody>
          <a:bodyPr wrap="square" lIns="88679" tIns="44339" rIns="88679" bIns="44339" rtlCol="0">
            <a:spAutoFit/>
          </a:bodyPr>
          <a:lstStyle/>
          <a:p>
            <a:pPr algn="ctr" defTabSz="886785"/>
            <a:r>
              <a:rPr lang="es-MX" sz="2000" b="1" dirty="0">
                <a:solidFill>
                  <a:srgbClr val="002060"/>
                </a:solidFill>
                <a:latin typeface="Lato"/>
                <a:cs typeface="Aharoni" pitchFamily="2" charset="-79"/>
              </a:rPr>
              <a:t>REHABILITATION OF CAST IRON DRINKING WATER PIPELINES TO PVC</a:t>
            </a:r>
          </a:p>
          <a:p>
            <a:pPr algn="ctr" defTabSz="886785"/>
            <a:r>
              <a:rPr lang="es-MX" b="1" dirty="0">
                <a:solidFill>
                  <a:srgbClr val="002060"/>
                </a:solidFill>
                <a:latin typeface="Lato"/>
                <a:cs typeface="Aharoni" pitchFamily="2" charset="-79"/>
              </a:rPr>
              <a:t>FRANCISCO T. CANALES STREET AND LAURO VILLAR AVENUE, MODELO NEIGHBORHOOD</a:t>
            </a:r>
          </a:p>
        </p:txBody>
      </p:sp>
      <p:sp>
        <p:nvSpPr>
          <p:cNvPr id="5" name="7 CuadroTexto">
            <a:extLst>
              <a:ext uri="{FF2B5EF4-FFF2-40B4-BE49-F238E27FC236}">
                <a16:creationId xmlns:a16="http://schemas.microsoft.com/office/drawing/2014/main" id="{8D3660D7-9C4C-40C9-B06B-AC1C8DBA0314}"/>
              </a:ext>
            </a:extLst>
          </p:cNvPr>
          <p:cNvSpPr txBox="1"/>
          <p:nvPr/>
        </p:nvSpPr>
        <p:spPr>
          <a:xfrm>
            <a:off x="571750" y="2617001"/>
            <a:ext cx="8620132" cy="3580104"/>
          </a:xfrm>
          <a:prstGeom prst="rect">
            <a:avLst/>
          </a:prstGeom>
          <a:solidFill>
            <a:schemeClr val="bg1"/>
          </a:solidFill>
        </p:spPr>
        <p:txBody>
          <a:bodyPr wrap="square" lIns="86001" tIns="43000" rIns="86001" bIns="43000" rtlCol="0">
            <a:spAutoFit/>
          </a:bodyPr>
          <a:lstStyle/>
          <a:p>
            <a:pPr algn="just"/>
            <a:r>
              <a:rPr lang="es-ES" dirty="0"/>
              <a:t>The drinking water distribution network of the City of H. Matamoros dates back to the 1950s. </a:t>
            </a:r>
            <a:r>
              <a:rPr lang="es-MX" dirty="0"/>
              <a:t>It originated at Water Treatment Plant No. 1 and extended to its service area.</a:t>
            </a:r>
          </a:p>
          <a:p>
            <a:pPr algn="just"/>
            <a:endParaRPr lang="es-MX" dirty="0"/>
          </a:p>
          <a:p>
            <a:pPr algn="just"/>
            <a:r>
              <a:rPr lang="es-MX" dirty="0"/>
              <a:t>It was originally constructed with </a:t>
            </a:r>
            <a:r>
              <a:rPr lang="es-MX" b="1" dirty="0"/>
              <a:t>cast iron</a:t>
            </a:r>
            <a:r>
              <a:rPr lang="es-MX" dirty="0"/>
              <a:t> pipes</a:t>
            </a:r>
            <a:r>
              <a:rPr lang="es-MX" dirty="0"/>
              <a:t>, and due to the high calcium and magnesium content in the water, scale buildup has reduced the hydraulic cross-sectional area of these pipes to nearly zero. Furthermore, there are constant leaks in these pipes, preventing users from receiving adequate service.</a:t>
            </a:r>
          </a:p>
          <a:p>
            <a:pPr algn="just"/>
            <a:endParaRPr lang="es-ES" sz="1100" dirty="0"/>
          </a:p>
          <a:p>
            <a:pPr algn="just"/>
            <a:r>
              <a:rPr lang="es-ES" dirty="0"/>
              <a:t>The low pressure at which the </a:t>
            </a:r>
            <a:r>
              <a:rPr lang="es-ES" b="1" dirty="0"/>
              <a:t>cast-iron</a:t>
            </a:r>
            <a:r>
              <a:rPr lang="es-ES" dirty="0"/>
              <a:t> network operates </a:t>
            </a:r>
            <a:r>
              <a:rPr lang="es-ES" dirty="0"/>
              <a:t>prevents users from enjoying a service that is currently available in these areas. Despite efforts made over time to renovate the water infrastructure, distribution networks originally installed with cast-iron pipes still remain in place today and must be replaced.  </a:t>
            </a:r>
          </a:p>
        </p:txBody>
      </p:sp>
    </p:spTree>
    <p:extLst>
      <p:ext uri="{BB962C8B-B14F-4D97-AF65-F5344CB8AC3E}">
        <p14:creationId xmlns:p14="http://schemas.microsoft.com/office/powerpoint/2010/main" val="933799278"/>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77CC-5BAE-D210-5BC9-C40AF70399ED}"/>
            </a:ext>
          </a:extLst>
        </p:cNvPr>
        <p:cNvGrpSpPr/>
        <p:nvPr/>
      </p:nvGrpSpPr>
      <p:grpSpPr>
        <a:xfrm>
          <a:off x="0" y="0"/>
          <a:ext cx="0" cy="0"/>
          <a:chOff x="0" y="0"/>
          <a:chExt cx="0" cy="0"/>
        </a:xfrm>
      </p:grpSpPr>
      <p:sp>
        <p:nvSpPr>
          <p:cNvPr id="2056" name="Rectangle 7">
            <a:extLst>
              <a:ext uri="{FF2B5EF4-FFF2-40B4-BE49-F238E27FC236}">
                <a16:creationId xmlns:a16="http://schemas.microsoft.com/office/drawing/2014/main" id="{F4FA5A7C-A964-D18B-E1AF-2D359B9D84EE}"/>
              </a:ext>
            </a:extLst>
          </p:cNvPr>
          <p:cNvSpPr>
            <a:spLocks noChangeArrowheads="1"/>
          </p:cNvSpPr>
          <p:nvPr/>
        </p:nvSpPr>
        <p:spPr bwMode="auto">
          <a:xfrm>
            <a:off x="179611" y="148306"/>
            <a:ext cx="9361039" cy="7143630"/>
          </a:xfrm>
          <a:prstGeom prst="rect">
            <a:avLst/>
          </a:prstGeom>
          <a:noFill/>
          <a:ln w="85725">
            <a:solidFill>
              <a:srgbClr val="8C23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1488"/>
          </a:p>
        </p:txBody>
      </p:sp>
      <p:pic>
        <p:nvPicPr>
          <p:cNvPr id="11" name="128 Imagen">
            <a:extLst>
              <a:ext uri="{FF2B5EF4-FFF2-40B4-BE49-F238E27FC236}">
                <a16:creationId xmlns:a16="http://schemas.microsoft.com/office/drawing/2014/main" id="{84C802ED-80A1-85E4-C306-1F6C832A2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4" t="2255" r="58624" b="91576"/>
          <a:stretch>
            <a:fillRect/>
          </a:stretch>
        </p:blipFill>
        <p:spPr bwMode="auto">
          <a:xfrm>
            <a:off x="373241" y="319764"/>
            <a:ext cx="2254642" cy="44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91A6EA-E170-FA74-9D52-1A7CCDD5E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473" y="267739"/>
            <a:ext cx="3612843" cy="501209"/>
          </a:xfrm>
          <a:prstGeom prst="rect">
            <a:avLst/>
          </a:prstGeom>
        </p:spPr>
      </p:pic>
      <p:sp>
        <p:nvSpPr>
          <p:cNvPr id="6" name="2 Marcador de contenido">
            <a:extLst>
              <a:ext uri="{FF2B5EF4-FFF2-40B4-BE49-F238E27FC236}">
                <a16:creationId xmlns:a16="http://schemas.microsoft.com/office/drawing/2014/main" id="{DA813C69-490A-9EED-CD72-5F9749DCEDAA}"/>
              </a:ext>
            </a:extLst>
          </p:cNvPr>
          <p:cNvSpPr txBox="1">
            <a:spLocks/>
          </p:cNvSpPr>
          <p:nvPr/>
        </p:nvSpPr>
        <p:spPr>
          <a:xfrm>
            <a:off x="726386" y="2483693"/>
            <a:ext cx="8238202" cy="4248472"/>
          </a:xfrm>
          <a:prstGeom prst="rect">
            <a:avLst/>
          </a:prstGeom>
          <a:solidFill>
            <a:schemeClr val="bg1"/>
          </a:solidFill>
        </p:spPr>
        <p:txBody>
          <a:bodyPr vert="horz" lIns="91440" tIns="45720" rIns="91440" bIns="45720" rtlCol="0">
            <a:noAutofit/>
          </a:bodyPr>
          <a:lst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a:lstStyle>
          <a:p>
            <a:pPr algn="just" fontAlgn="base">
              <a:spcAft>
                <a:spcPct val="0"/>
              </a:spcAft>
              <a:buClr>
                <a:srgbClr val="002060"/>
              </a:buClr>
              <a:buFont typeface="Arial" panose="020B0604020202020204" pitchFamily="34" charset="0"/>
              <a:buNone/>
            </a:pPr>
            <a:endParaRPr lang="es-MX" sz="900" b="1" dirty="0">
              <a:solidFill>
                <a:srgbClr val="002060"/>
              </a:solidFill>
              <a:latin typeface="+mj-lt"/>
            </a:endParaRPr>
          </a:p>
          <a:p>
            <a:pPr marL="0" lvl="4" indent="0" algn="just" defTabSz="457200" fontAlgn="base">
              <a:lnSpc>
                <a:spcPct val="150000"/>
              </a:lnSpc>
              <a:spcAft>
                <a:spcPct val="0"/>
              </a:spcAft>
              <a:buClr>
                <a:srgbClr val="002060"/>
              </a:buClr>
              <a:buNone/>
            </a:pPr>
            <a:r>
              <a:rPr lang="es-MX" sz="1800" dirty="0"/>
              <a:t>Based on the foregoing, rehabilitation is required for the existing 4-inch-diameter cast iron (Fo. Fo.) pipelines on FRANCISCO T. CANALES / JUAREZ STREET AND AV. LAURO VILLAR and AV. LAURO VILLAR / FRANCISCO T. CANALES and ROBERTO F. GARCIA, COL. MODELO, with 4-inch-diameter PVC RD 21 pipe,  to  ensure the supply of this vital resource.</a:t>
            </a:r>
          </a:p>
          <a:p>
            <a:pPr marL="0" lvl="4" indent="0" algn="just" defTabSz="457200">
              <a:lnSpc>
                <a:spcPct val="150000"/>
              </a:lnSpc>
              <a:buNone/>
            </a:pPr>
            <a:endParaRPr lang="es-MX" sz="1800" dirty="0"/>
          </a:p>
          <a:p>
            <a:pPr marL="0" lvl="4" indent="0" algn="just" defTabSz="457200">
              <a:lnSpc>
                <a:spcPct val="150000"/>
              </a:lnSpc>
              <a:buFont typeface="Arial" panose="020B0604020202020204" pitchFamily="34" charset="0"/>
              <a:buNone/>
            </a:pPr>
            <a:r>
              <a:rPr lang="es-MX" sz="1800" dirty="0"/>
              <a:t>Since the existing pipes have reached the end of their useful life and have caused low pressure in the system, as well as constant leaks, this has resulted in service interruptions for residents due to repairs and high operating costs.</a:t>
            </a:r>
          </a:p>
          <a:p>
            <a:pPr marL="0" lvl="4" indent="0" algn="just">
              <a:lnSpc>
                <a:spcPct val="150000"/>
              </a:lnSpc>
              <a:buFont typeface="Arial" panose="020B0604020202020204" pitchFamily="34" charset="0"/>
              <a:buNone/>
            </a:pPr>
            <a:endParaRPr lang="es-MX" sz="1700" b="1" dirty="0"/>
          </a:p>
          <a:p>
            <a:pPr marL="0" indent="0" algn="just" eaLnBrk="0" fontAlgn="base" hangingPunct="0">
              <a:lnSpc>
                <a:spcPct val="150000"/>
              </a:lnSpc>
              <a:spcBef>
                <a:spcPct val="0"/>
              </a:spcBef>
              <a:spcAft>
                <a:spcPct val="0"/>
              </a:spcAft>
              <a:buClr>
                <a:srgbClr val="002060"/>
              </a:buClr>
              <a:buFont typeface="Arial" panose="020B0604020202020204" pitchFamily="34" charset="0"/>
              <a:buNone/>
            </a:pPr>
            <a:endParaRPr lang="es-MX" sz="1500" dirty="0">
              <a:cs typeface="Arial" pitchFamily="34" charset="0"/>
            </a:endParaRPr>
          </a:p>
          <a:p>
            <a:pPr marL="0" indent="0" algn="just" eaLnBrk="0" fontAlgn="base" hangingPunct="0">
              <a:lnSpc>
                <a:spcPct val="150000"/>
              </a:lnSpc>
              <a:spcBef>
                <a:spcPct val="0"/>
              </a:spcBef>
              <a:spcAft>
                <a:spcPct val="0"/>
              </a:spcAft>
              <a:buClr>
                <a:srgbClr val="002060"/>
              </a:buClr>
              <a:buFont typeface="Arial" panose="020B0604020202020204" pitchFamily="34" charset="0"/>
              <a:buNone/>
            </a:pPr>
            <a:endParaRPr lang="es-MX" sz="1500" dirty="0">
              <a:cs typeface="Arial" pitchFamily="34" charset="0"/>
            </a:endParaRPr>
          </a:p>
          <a:p>
            <a:pPr marL="0" indent="0" algn="just" eaLnBrk="0" fontAlgn="base" hangingPunct="0">
              <a:lnSpc>
                <a:spcPct val="150000"/>
              </a:lnSpc>
              <a:spcBef>
                <a:spcPct val="0"/>
              </a:spcBef>
              <a:spcAft>
                <a:spcPct val="0"/>
              </a:spcAft>
              <a:buClr>
                <a:srgbClr val="002060"/>
              </a:buClr>
              <a:buFont typeface="Arial" panose="020B0604020202020204" pitchFamily="34" charset="0"/>
              <a:buNone/>
            </a:pPr>
            <a:endParaRPr lang="es-MX" sz="1500" dirty="0">
              <a:cs typeface="Arial" pitchFamily="34" charset="0"/>
            </a:endParaRPr>
          </a:p>
          <a:p>
            <a:pPr marL="0" indent="0" algn="just" eaLnBrk="0" fontAlgn="base" hangingPunct="0">
              <a:lnSpc>
                <a:spcPct val="150000"/>
              </a:lnSpc>
              <a:spcBef>
                <a:spcPct val="0"/>
              </a:spcBef>
              <a:spcAft>
                <a:spcPct val="0"/>
              </a:spcAft>
              <a:buClr>
                <a:srgbClr val="002060"/>
              </a:buClr>
              <a:buFont typeface="Arial" panose="020B0604020202020204" pitchFamily="34" charset="0"/>
              <a:buNone/>
            </a:pPr>
            <a:endParaRPr lang="es-MX" sz="1500" dirty="0">
              <a:cs typeface="Arial" pitchFamily="34" charset="0"/>
            </a:endParaRPr>
          </a:p>
          <a:p>
            <a:pPr algn="just" eaLnBrk="0" fontAlgn="base" hangingPunct="0">
              <a:lnSpc>
                <a:spcPct val="150000"/>
              </a:lnSpc>
              <a:spcBef>
                <a:spcPct val="0"/>
              </a:spcBef>
              <a:spcAft>
                <a:spcPct val="0"/>
              </a:spcAft>
              <a:buClr>
                <a:srgbClr val="002060"/>
              </a:buClr>
              <a:buFont typeface="Wingdings" pitchFamily="2" charset="2"/>
              <a:buChar char="Ø"/>
            </a:pPr>
            <a:endParaRPr lang="es-MX" sz="1500" b="1" dirty="0"/>
          </a:p>
        </p:txBody>
      </p:sp>
      <p:sp>
        <p:nvSpPr>
          <p:cNvPr id="8" name="1 CuadroTexto">
            <a:extLst>
              <a:ext uri="{FF2B5EF4-FFF2-40B4-BE49-F238E27FC236}">
                <a16:creationId xmlns:a16="http://schemas.microsoft.com/office/drawing/2014/main" id="{186D9417-59CF-42AF-8EF3-97EA03D764A7}"/>
              </a:ext>
            </a:extLst>
          </p:cNvPr>
          <p:cNvSpPr txBox="1"/>
          <p:nvPr/>
        </p:nvSpPr>
        <p:spPr>
          <a:xfrm>
            <a:off x="293551" y="1495239"/>
            <a:ext cx="9176530" cy="674319"/>
          </a:xfrm>
          <a:prstGeom prst="rect">
            <a:avLst/>
          </a:prstGeom>
          <a:noFill/>
        </p:spPr>
        <p:txBody>
          <a:bodyPr wrap="square" lIns="88679" tIns="44339" rIns="88679" bIns="44339" rtlCol="0">
            <a:spAutoFit/>
          </a:bodyPr>
          <a:lstStyle/>
          <a:p>
            <a:pPr algn="ctr" defTabSz="886785"/>
            <a:r>
              <a:rPr lang="es-MX" sz="2000" b="1" dirty="0">
                <a:solidFill>
                  <a:srgbClr val="002060"/>
                </a:solidFill>
                <a:latin typeface="Lato"/>
                <a:cs typeface="Aharoni" pitchFamily="2" charset="-79"/>
              </a:rPr>
              <a:t>REHABILITATION OF CAST IRON DRINKING WATER NETWORKS TO PVC</a:t>
            </a:r>
          </a:p>
          <a:p>
            <a:pPr algn="ctr" defTabSz="886785"/>
            <a:r>
              <a:rPr lang="es-MX" b="1" dirty="0">
                <a:solidFill>
                  <a:srgbClr val="002060"/>
                </a:solidFill>
                <a:latin typeface="Lato"/>
                <a:cs typeface="Aharoni" pitchFamily="2" charset="-79"/>
              </a:rPr>
              <a:t>FRANCISCO T. CANALES STREET AND LAURO VILLAR AVENUE, MODELO NEIGHBORHOOD</a:t>
            </a:r>
          </a:p>
        </p:txBody>
      </p:sp>
    </p:spTree>
    <p:extLst>
      <p:ext uri="{BB962C8B-B14F-4D97-AF65-F5344CB8AC3E}">
        <p14:creationId xmlns:p14="http://schemas.microsoft.com/office/powerpoint/2010/main" val="845381216"/>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EA319-2EEC-F9F5-455F-DEB5833C098A}"/>
            </a:ext>
          </a:extLst>
        </p:cNvPr>
        <p:cNvGrpSpPr/>
        <p:nvPr/>
      </p:nvGrpSpPr>
      <p:grpSpPr>
        <a:xfrm>
          <a:off x="0" y="0"/>
          <a:ext cx="0" cy="0"/>
          <a:chOff x="0" y="0"/>
          <a:chExt cx="0" cy="0"/>
        </a:xfrm>
      </p:grpSpPr>
      <p:sp>
        <p:nvSpPr>
          <p:cNvPr id="2056" name="Rectangle 7">
            <a:extLst>
              <a:ext uri="{FF2B5EF4-FFF2-40B4-BE49-F238E27FC236}">
                <a16:creationId xmlns:a16="http://schemas.microsoft.com/office/drawing/2014/main" id="{B9DAFF88-4759-C59C-8B79-538EA4BAA341}"/>
              </a:ext>
            </a:extLst>
          </p:cNvPr>
          <p:cNvSpPr>
            <a:spLocks noChangeArrowheads="1"/>
          </p:cNvSpPr>
          <p:nvPr/>
        </p:nvSpPr>
        <p:spPr bwMode="auto">
          <a:xfrm>
            <a:off x="179611" y="148306"/>
            <a:ext cx="9361039" cy="7143630"/>
          </a:xfrm>
          <a:prstGeom prst="rect">
            <a:avLst/>
          </a:prstGeom>
          <a:noFill/>
          <a:ln w="85725">
            <a:solidFill>
              <a:srgbClr val="8C23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1488"/>
          </a:p>
        </p:txBody>
      </p:sp>
      <p:pic>
        <p:nvPicPr>
          <p:cNvPr id="11" name="128 Imagen">
            <a:extLst>
              <a:ext uri="{FF2B5EF4-FFF2-40B4-BE49-F238E27FC236}">
                <a16:creationId xmlns:a16="http://schemas.microsoft.com/office/drawing/2014/main" id="{0791E9E9-6959-CDD4-6D60-F58718387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4" t="2255" r="58624" b="91576"/>
          <a:stretch>
            <a:fillRect/>
          </a:stretch>
        </p:blipFill>
        <p:spPr bwMode="auto">
          <a:xfrm>
            <a:off x="373241" y="319764"/>
            <a:ext cx="2254642" cy="44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BFE52201-EE51-E21E-9423-75270CFDE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473" y="267739"/>
            <a:ext cx="3612843" cy="501209"/>
          </a:xfrm>
          <a:prstGeom prst="rect">
            <a:avLst/>
          </a:prstGeom>
        </p:spPr>
      </p:pic>
      <p:pic>
        <p:nvPicPr>
          <p:cNvPr id="17" name="Imagen 16">
            <a:extLst>
              <a:ext uri="{FF2B5EF4-FFF2-40B4-BE49-F238E27FC236}">
                <a16:creationId xmlns:a16="http://schemas.microsoft.com/office/drawing/2014/main" id="{32F5416B-0582-5538-51F2-BD8552B4D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68" y="1854764"/>
            <a:ext cx="8412107" cy="4529005"/>
          </a:xfrm>
          <a:prstGeom prst="rect">
            <a:avLst/>
          </a:prstGeom>
        </p:spPr>
      </p:pic>
      <p:sp>
        <p:nvSpPr>
          <p:cNvPr id="18" name="1 Marcador de número de diapositiva">
            <a:extLst>
              <a:ext uri="{FF2B5EF4-FFF2-40B4-BE49-F238E27FC236}">
                <a16:creationId xmlns:a16="http://schemas.microsoft.com/office/drawing/2014/main" id="{99F9EF8D-43FD-287B-ECF0-756D8A8ED0E8}"/>
              </a:ext>
            </a:extLst>
          </p:cNvPr>
          <p:cNvSpPr txBox="1">
            <a:spLocks/>
          </p:cNvSpPr>
          <p:nvPr/>
        </p:nvSpPr>
        <p:spPr>
          <a:xfrm>
            <a:off x="626305" y="7051852"/>
            <a:ext cx="500899" cy="401374"/>
          </a:xfrm>
          <a:prstGeom prst="rect">
            <a:avLst/>
          </a:prstGeom>
        </p:spPr>
        <p:txBody>
          <a:bodyPr vert="horz" lIns="88679" tIns="44339" rIns="88679" bIns="44339" rtlCol="0" anchor="ctr"/>
          <a:lstStyle>
            <a:defPPr>
              <a:defRPr lang="es-MX"/>
            </a:defPPr>
            <a:lvl1pPr marL="0" algn="ctr" defTabSz="886785" rtl="0" eaLnBrk="1" latinLnBrk="0" hangingPunct="1">
              <a:defRPr sz="800" kern="1200">
                <a:solidFill>
                  <a:schemeClr val="bg1"/>
                </a:solidFill>
                <a:latin typeface="+mn-lt"/>
                <a:ea typeface="+mn-ea"/>
                <a:cs typeface="+mn-cs"/>
              </a:defRPr>
            </a:lvl1pPr>
            <a:lvl2pPr marL="443393" algn="l" defTabSz="886785" rtl="0" eaLnBrk="1" latinLnBrk="0" hangingPunct="1">
              <a:defRPr sz="1700" kern="1200">
                <a:solidFill>
                  <a:schemeClr val="tx1"/>
                </a:solidFill>
                <a:latin typeface="+mn-lt"/>
                <a:ea typeface="+mn-ea"/>
                <a:cs typeface="+mn-cs"/>
              </a:defRPr>
            </a:lvl2pPr>
            <a:lvl3pPr marL="886785" algn="l" defTabSz="886785" rtl="0" eaLnBrk="1" latinLnBrk="0" hangingPunct="1">
              <a:defRPr sz="1700" kern="1200">
                <a:solidFill>
                  <a:schemeClr val="tx1"/>
                </a:solidFill>
                <a:latin typeface="+mn-lt"/>
                <a:ea typeface="+mn-ea"/>
                <a:cs typeface="+mn-cs"/>
              </a:defRPr>
            </a:lvl3pPr>
            <a:lvl4pPr marL="1330178" algn="l" defTabSz="886785" rtl="0" eaLnBrk="1" latinLnBrk="0" hangingPunct="1">
              <a:defRPr sz="1700" kern="1200">
                <a:solidFill>
                  <a:schemeClr val="tx1"/>
                </a:solidFill>
                <a:latin typeface="+mn-lt"/>
                <a:ea typeface="+mn-ea"/>
                <a:cs typeface="+mn-cs"/>
              </a:defRPr>
            </a:lvl4pPr>
            <a:lvl5pPr marL="1773570" algn="l" defTabSz="886785" rtl="0" eaLnBrk="1" latinLnBrk="0" hangingPunct="1">
              <a:defRPr sz="1700" kern="1200">
                <a:solidFill>
                  <a:schemeClr val="tx1"/>
                </a:solidFill>
                <a:latin typeface="+mn-lt"/>
                <a:ea typeface="+mn-ea"/>
                <a:cs typeface="+mn-cs"/>
              </a:defRPr>
            </a:lvl5pPr>
            <a:lvl6pPr marL="2216963" algn="l" defTabSz="886785" rtl="0" eaLnBrk="1" latinLnBrk="0" hangingPunct="1">
              <a:defRPr sz="1700" kern="1200">
                <a:solidFill>
                  <a:schemeClr val="tx1"/>
                </a:solidFill>
                <a:latin typeface="+mn-lt"/>
                <a:ea typeface="+mn-ea"/>
                <a:cs typeface="+mn-cs"/>
              </a:defRPr>
            </a:lvl6pPr>
            <a:lvl7pPr marL="2660355" algn="l" defTabSz="886785" rtl="0" eaLnBrk="1" latinLnBrk="0" hangingPunct="1">
              <a:defRPr sz="1700" kern="1200">
                <a:solidFill>
                  <a:schemeClr val="tx1"/>
                </a:solidFill>
                <a:latin typeface="+mn-lt"/>
                <a:ea typeface="+mn-ea"/>
                <a:cs typeface="+mn-cs"/>
              </a:defRPr>
            </a:lvl7pPr>
            <a:lvl8pPr marL="3103748" algn="l" defTabSz="886785" rtl="0" eaLnBrk="1" latinLnBrk="0" hangingPunct="1">
              <a:defRPr sz="1700" kern="1200">
                <a:solidFill>
                  <a:schemeClr val="tx1"/>
                </a:solidFill>
                <a:latin typeface="+mn-lt"/>
                <a:ea typeface="+mn-ea"/>
                <a:cs typeface="+mn-cs"/>
              </a:defRPr>
            </a:lvl8pPr>
            <a:lvl9pPr marL="3547140" algn="l" defTabSz="886785" rtl="0" eaLnBrk="1" latinLnBrk="0" hangingPunct="1">
              <a:defRPr sz="1700" kern="1200">
                <a:solidFill>
                  <a:schemeClr val="tx1"/>
                </a:solidFill>
                <a:latin typeface="+mn-lt"/>
                <a:ea typeface="+mn-ea"/>
                <a:cs typeface="+mn-cs"/>
              </a:defRPr>
            </a:lvl9pPr>
          </a:lstStyle>
          <a:p>
            <a:fld id="{CE071295-0521-47D5-A58F-F901DF14319A}" type="slidenum">
              <a:rPr lang="es-MX" smtClean="0">
                <a:solidFill>
                  <a:prstClr val="white"/>
                </a:solidFill>
                <a:latin typeface="Lato"/>
              </a:rPr>
              <a:t>4</a:t>
            </a:fld>
            <a:endParaRPr lang="es-MX" dirty="0">
              <a:solidFill>
                <a:prstClr val="white"/>
              </a:solidFill>
              <a:latin typeface="Lato"/>
            </a:endParaRPr>
          </a:p>
        </p:txBody>
      </p:sp>
      <p:sp>
        <p:nvSpPr>
          <p:cNvPr id="19" name="2 Elipse">
            <a:extLst>
              <a:ext uri="{FF2B5EF4-FFF2-40B4-BE49-F238E27FC236}">
                <a16:creationId xmlns:a16="http://schemas.microsoft.com/office/drawing/2014/main" id="{2014C9E7-893F-C1FC-0D64-840EFF6C53A7}"/>
              </a:ext>
            </a:extLst>
          </p:cNvPr>
          <p:cNvSpPr/>
          <p:nvPr/>
        </p:nvSpPr>
        <p:spPr>
          <a:xfrm>
            <a:off x="3450080" y="5022941"/>
            <a:ext cx="810530" cy="851757"/>
          </a:xfrm>
          <a:prstGeom prst="ellipse">
            <a:avLst/>
          </a:prstGeom>
          <a:noFill/>
          <a:ln w="50800" cap="flat" cmpd="sng" algn="ctr">
            <a:solidFill>
              <a:srgbClr val="5A064E"/>
            </a:solidFill>
            <a:prstDash val="solid"/>
            <a:miter lim="800000"/>
          </a:ln>
          <a:effectLst/>
        </p:spPr>
        <p:txBody>
          <a:bodyPr lIns="88679" tIns="44339" rIns="88679" bIns="44339" spcCol="0" rtlCol="0" anchor="ctr"/>
          <a:lstStyle/>
          <a:p>
            <a:pPr marL="0" marR="0" lvl="0" indent="0" algn="ctr" defTabSz="886785" eaLnBrk="1" fontAlgn="auto" latinLnBrk="0" hangingPunct="1">
              <a:lnSpc>
                <a:spcPct val="100000"/>
              </a:lnSpc>
              <a:spcBef>
                <a:spcPts val="0"/>
              </a:spcBef>
              <a:spcAft>
                <a:spcPts val="0"/>
              </a:spcAft>
              <a:buClrTx/>
              <a:buSzTx/>
              <a:buFontTx/>
              <a:buNone/>
              <a:tabLst/>
              <a:defRPr/>
            </a:pPr>
            <a:endParaRPr kumimoji="0" lang="es-MX" sz="1700" b="0" i="0" u="none" strike="noStrike" kern="0" cap="none" spc="0" normalizeH="0" baseline="0" noProof="0">
              <a:ln>
                <a:noFill/>
              </a:ln>
              <a:solidFill>
                <a:prstClr val="white"/>
              </a:solidFill>
              <a:effectLst/>
              <a:uLnTx/>
              <a:uFillTx/>
              <a:latin typeface="Lato"/>
              <a:ea typeface="+mn-ea"/>
              <a:cs typeface="+mn-cs"/>
            </a:endParaRPr>
          </a:p>
        </p:txBody>
      </p:sp>
      <p:pic>
        <p:nvPicPr>
          <p:cNvPr id="20" name="Picture 4">
            <a:extLst>
              <a:ext uri="{FF2B5EF4-FFF2-40B4-BE49-F238E27FC236}">
                <a16:creationId xmlns:a16="http://schemas.microsoft.com/office/drawing/2014/main" id="{DDAF0E1C-E3B3-5791-BA9D-0807EAA31C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3035" y="2118146"/>
            <a:ext cx="866749" cy="87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8 CuadroTexto">
            <a:extLst>
              <a:ext uri="{FF2B5EF4-FFF2-40B4-BE49-F238E27FC236}">
                <a16:creationId xmlns:a16="http://schemas.microsoft.com/office/drawing/2014/main" id="{2766281B-9A2F-BF28-C3BC-80960746C2B7}"/>
              </a:ext>
            </a:extLst>
          </p:cNvPr>
          <p:cNvSpPr txBox="1"/>
          <p:nvPr/>
        </p:nvSpPr>
        <p:spPr>
          <a:xfrm>
            <a:off x="1235267" y="1904097"/>
            <a:ext cx="1907505" cy="428098"/>
          </a:xfrm>
          <a:prstGeom prst="rect">
            <a:avLst/>
          </a:prstGeom>
          <a:noFill/>
        </p:spPr>
        <p:txBody>
          <a:bodyPr wrap="square" lIns="88679" tIns="44339" rIns="88679" bIns="44339" rtlCol="0">
            <a:spAutoFit/>
            <a:scene3d>
              <a:camera prst="orthographicFront"/>
              <a:lightRig rig="soft" dir="t">
                <a:rot lat="0" lon="0" rev="10800000"/>
              </a:lightRig>
            </a:scene3d>
            <a:sp3d>
              <a:bevelT w="27940" h="12700"/>
              <a:contourClr>
                <a:srgbClr val="DDDDDD"/>
              </a:contourClr>
            </a:sp3d>
          </a:bodyPr>
          <a:lstStyle/>
          <a:p>
            <a:pPr algn="ctr" defTabSz="886785"/>
            <a:r>
              <a:rPr lang="es-MX" sz="1100" b="1" spc="145" dirty="0">
                <a:ln w="11430"/>
                <a:solidFill>
                  <a:srgbClr val="F8F8F8"/>
                </a:solidFill>
                <a:effectLst>
                  <a:glow rad="101600">
                    <a:srgbClr val="5B9BD5">
                      <a:satMod val="175000"/>
                      <a:alpha val="40000"/>
                    </a:srgbClr>
                  </a:glow>
                  <a:outerShdw blurRad="25400" algn="tl" rotWithShape="0">
                    <a:srgbClr val="000000">
                      <a:alpha val="43000"/>
                    </a:srgbClr>
                  </a:outerShdw>
                </a:effectLst>
                <a:latin typeface="Lato Black"/>
              </a:rPr>
              <a:t> USA</a:t>
            </a:r>
          </a:p>
          <a:p>
            <a:pPr algn="ctr" defTabSz="886785"/>
            <a:r>
              <a:rPr lang="es-MX" sz="1100" b="1" spc="145" dirty="0">
                <a:ln w="11430"/>
                <a:solidFill>
                  <a:srgbClr val="F8F8F8"/>
                </a:solidFill>
                <a:effectLst>
                  <a:glow rad="101600">
                    <a:srgbClr val="5B9BD5">
                      <a:satMod val="175000"/>
                      <a:alpha val="40000"/>
                    </a:srgbClr>
                  </a:glow>
                  <a:outerShdw blurRad="25400" algn="tl" rotWithShape="0">
                    <a:srgbClr val="000000">
                      <a:alpha val="43000"/>
                    </a:srgbClr>
                  </a:outerShdw>
                </a:effectLst>
                <a:latin typeface="Lato Black"/>
              </a:rPr>
              <a:t>BROWNSVILLE, TX.</a:t>
            </a:r>
          </a:p>
        </p:txBody>
      </p:sp>
      <p:sp>
        <p:nvSpPr>
          <p:cNvPr id="22" name="9 CuadroTexto">
            <a:extLst>
              <a:ext uri="{FF2B5EF4-FFF2-40B4-BE49-F238E27FC236}">
                <a16:creationId xmlns:a16="http://schemas.microsoft.com/office/drawing/2014/main" id="{911AA3CE-DC00-DFA4-25C7-A89ABF520CA2}"/>
              </a:ext>
            </a:extLst>
          </p:cNvPr>
          <p:cNvSpPr txBox="1"/>
          <p:nvPr/>
        </p:nvSpPr>
        <p:spPr>
          <a:xfrm>
            <a:off x="691475" y="5333392"/>
            <a:ext cx="2278049" cy="520431"/>
          </a:xfrm>
          <a:prstGeom prst="rect">
            <a:avLst/>
          </a:prstGeom>
          <a:noFill/>
        </p:spPr>
        <p:txBody>
          <a:bodyPr wrap="square" lIns="88679" tIns="44339" rIns="88679" bIns="44339" rtlCol="0">
            <a:spAutoFit/>
          </a:bodyPr>
          <a:lstStyle/>
          <a:p>
            <a:pPr algn="ctr" defTabSz="886785"/>
            <a:r>
              <a:rPr lang="es-MX" sz="1400" dirty="0">
                <a:solidFill>
                  <a:prstClr val="black"/>
                </a:solidFill>
                <a:latin typeface="Arial Black" pitchFamily="34" charset="0"/>
              </a:rPr>
              <a:t>H. MATAMOROS, TAM. MEXICO</a:t>
            </a:r>
          </a:p>
        </p:txBody>
      </p:sp>
      <p:sp>
        <p:nvSpPr>
          <p:cNvPr id="23" name="11 CuadroTexto">
            <a:extLst>
              <a:ext uri="{FF2B5EF4-FFF2-40B4-BE49-F238E27FC236}">
                <a16:creationId xmlns:a16="http://schemas.microsoft.com/office/drawing/2014/main" id="{40F6E355-04E3-9B39-E997-D3DA9B070DA4}"/>
              </a:ext>
            </a:extLst>
          </p:cNvPr>
          <p:cNvSpPr txBox="1"/>
          <p:nvPr/>
        </p:nvSpPr>
        <p:spPr>
          <a:xfrm>
            <a:off x="2203264" y="3669668"/>
            <a:ext cx="940954" cy="458876"/>
          </a:xfrm>
          <a:prstGeom prst="rect">
            <a:avLst/>
          </a:prstGeom>
          <a:noFill/>
        </p:spPr>
        <p:txBody>
          <a:bodyPr wrap="square" lIns="88679" tIns="44339" rIns="88679" bIns="44339" rtlCol="0">
            <a:spAutoFit/>
          </a:bodyPr>
          <a:lstStyle/>
          <a:p>
            <a:pPr algn="ctr" defTabSz="886785"/>
            <a:r>
              <a:rPr lang="es-MX" sz="1200" b="1" dirty="0">
                <a:solidFill>
                  <a:prstClr val="white"/>
                </a:solidFill>
                <a:effectLst>
                  <a:glow rad="101600">
                    <a:srgbClr val="5B9BD5">
                      <a:satMod val="175000"/>
                      <a:alpha val="40000"/>
                    </a:srgbClr>
                  </a:glow>
                </a:effectLst>
                <a:latin typeface="Lato Black"/>
              </a:rPr>
              <a:t>COLONIA CENTRO</a:t>
            </a:r>
          </a:p>
        </p:txBody>
      </p:sp>
      <p:sp>
        <p:nvSpPr>
          <p:cNvPr id="24" name="12 CuadroTexto">
            <a:extLst>
              <a:ext uri="{FF2B5EF4-FFF2-40B4-BE49-F238E27FC236}">
                <a16:creationId xmlns:a16="http://schemas.microsoft.com/office/drawing/2014/main" id="{958C983B-4B41-EA65-09BA-641BA3DA0FB9}"/>
              </a:ext>
            </a:extLst>
          </p:cNvPr>
          <p:cNvSpPr txBox="1"/>
          <p:nvPr/>
        </p:nvSpPr>
        <p:spPr>
          <a:xfrm>
            <a:off x="794418" y="1599594"/>
            <a:ext cx="8174795" cy="5290968"/>
          </a:xfrm>
          <a:prstGeom prst="rect">
            <a:avLst/>
          </a:prstGeom>
          <a:noFill/>
        </p:spPr>
        <p:txBody>
          <a:bodyPr wrap="square" lIns="88679" tIns="44339" rIns="88679" bIns="44339" rtlCol="0">
            <a:spAutoFit/>
          </a:bodyPr>
          <a:lstStyle/>
          <a:p>
            <a:pPr algn="ctr" defTabSz="886785"/>
            <a:endParaRPr lang="es-MX" sz="1000" b="1" dirty="0">
              <a:solidFill>
                <a:srgbClr val="002060"/>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1700" b="1" dirty="0">
              <a:solidFill>
                <a:prstClr val="white"/>
              </a:solidFill>
              <a:latin typeface="Lato"/>
              <a:cs typeface="Aharoni" pitchFamily="2" charset="-79"/>
            </a:endParaRPr>
          </a:p>
          <a:p>
            <a:pPr algn="ctr" defTabSz="886785"/>
            <a:endParaRPr lang="es-MX" sz="500" b="1" dirty="0">
              <a:solidFill>
                <a:prstClr val="white"/>
              </a:solidFill>
              <a:latin typeface="Lato"/>
              <a:cs typeface="Aharoni" pitchFamily="2" charset="-79"/>
            </a:endParaRPr>
          </a:p>
          <a:p>
            <a:pPr algn="ctr" defTabSz="886785"/>
            <a:r>
              <a:rPr lang="es-MX" sz="1700" b="1" dirty="0">
                <a:effectLst>
                  <a:glow rad="63500">
                    <a:srgbClr val="5B9BD5">
                      <a:satMod val="175000"/>
                      <a:alpha val="40000"/>
                    </a:srgbClr>
                  </a:glow>
                </a:effectLst>
                <a:latin typeface="Aharoni" panose="02010803020104030203" pitchFamily="2" charset="-79"/>
                <a:cs typeface="Aharoni" panose="02010803020104030203" pitchFamily="2" charset="-79"/>
              </a:rPr>
              <a:t>PROJECT LOCATION WITHIN THE CITY</a:t>
            </a:r>
            <a:endParaRPr lang="es-MX" sz="800" b="1" dirty="0">
              <a:effectLst>
                <a:glow rad="63500">
                  <a:srgbClr val="5B9BD5">
                    <a:satMod val="175000"/>
                    <a:alpha val="40000"/>
                  </a:srgbClr>
                </a:glow>
              </a:effectLst>
              <a:latin typeface="Aharoni" panose="02010803020104030203" pitchFamily="2" charset="-79"/>
              <a:cs typeface="Aharoni" panose="02010803020104030203" pitchFamily="2" charset="-79"/>
            </a:endParaRPr>
          </a:p>
        </p:txBody>
      </p:sp>
      <p:sp>
        <p:nvSpPr>
          <p:cNvPr id="25" name="14 CuadroTexto">
            <a:extLst>
              <a:ext uri="{FF2B5EF4-FFF2-40B4-BE49-F238E27FC236}">
                <a16:creationId xmlns:a16="http://schemas.microsoft.com/office/drawing/2014/main" id="{D17E093D-96DF-C0DD-5662-DBECA4C78B52}"/>
              </a:ext>
            </a:extLst>
          </p:cNvPr>
          <p:cNvSpPr txBox="1"/>
          <p:nvPr/>
        </p:nvSpPr>
        <p:spPr>
          <a:xfrm>
            <a:off x="3894184" y="3672937"/>
            <a:ext cx="1670059" cy="181877"/>
          </a:xfrm>
          <a:prstGeom prst="rect">
            <a:avLst/>
          </a:prstGeom>
          <a:noFill/>
        </p:spPr>
        <p:txBody>
          <a:bodyPr wrap="square" lIns="88679" tIns="44339" rIns="88679" bIns="44339" rtlCol="0">
            <a:spAutoFit/>
          </a:bodyPr>
          <a:lstStyle/>
          <a:p>
            <a:pPr algn="ctr" defTabSz="886785"/>
            <a:r>
              <a:rPr lang="es-MX" sz="600" b="1" dirty="0">
                <a:solidFill>
                  <a:prstClr val="white"/>
                </a:solidFill>
                <a:latin typeface="Lato Black"/>
              </a:rPr>
              <a:t>RIO BRAVO</a:t>
            </a:r>
          </a:p>
        </p:txBody>
      </p:sp>
      <p:sp>
        <p:nvSpPr>
          <p:cNvPr id="26" name="15 CuadroTexto">
            <a:extLst>
              <a:ext uri="{FF2B5EF4-FFF2-40B4-BE49-F238E27FC236}">
                <a16:creationId xmlns:a16="http://schemas.microsoft.com/office/drawing/2014/main" id="{E4E4EFD3-DA2D-FB75-8A1C-7215A19C3A1E}"/>
              </a:ext>
            </a:extLst>
          </p:cNvPr>
          <p:cNvSpPr txBox="1"/>
          <p:nvPr/>
        </p:nvSpPr>
        <p:spPr>
          <a:xfrm>
            <a:off x="4969606" y="1904372"/>
            <a:ext cx="1907505" cy="428098"/>
          </a:xfrm>
          <a:prstGeom prst="rect">
            <a:avLst/>
          </a:prstGeom>
          <a:noFill/>
        </p:spPr>
        <p:txBody>
          <a:bodyPr wrap="square" lIns="88679" tIns="44339" rIns="88679" bIns="44339" rtlCol="0">
            <a:spAutoFit/>
            <a:scene3d>
              <a:camera prst="orthographicFront"/>
              <a:lightRig rig="soft" dir="t">
                <a:rot lat="0" lon="0" rev="10800000"/>
              </a:lightRig>
            </a:scene3d>
            <a:sp3d>
              <a:bevelT w="27940" h="12700"/>
              <a:contourClr>
                <a:srgbClr val="DDDDDD"/>
              </a:contourClr>
            </a:sp3d>
          </a:bodyPr>
          <a:lstStyle/>
          <a:p>
            <a:pPr algn="ctr" defTabSz="886785"/>
            <a:r>
              <a:rPr lang="es-MX" sz="1100" b="1" spc="145" dirty="0">
                <a:ln w="11430"/>
                <a:solidFill>
                  <a:srgbClr val="F8F8F8"/>
                </a:solidFill>
                <a:effectLst>
                  <a:glow rad="101600">
                    <a:srgbClr val="5B9BD5">
                      <a:satMod val="175000"/>
                      <a:alpha val="40000"/>
                    </a:srgbClr>
                  </a:glow>
                  <a:outerShdw blurRad="25400" algn="tl" rotWithShape="0">
                    <a:srgbClr val="000000">
                      <a:alpha val="43000"/>
                    </a:srgbClr>
                  </a:outerShdw>
                </a:effectLst>
                <a:latin typeface="Lato Black"/>
              </a:rPr>
              <a:t> USA</a:t>
            </a:r>
          </a:p>
          <a:p>
            <a:pPr algn="ctr" defTabSz="886785"/>
            <a:r>
              <a:rPr lang="es-MX" sz="1100" b="1" spc="145" dirty="0">
                <a:ln w="11430"/>
                <a:solidFill>
                  <a:srgbClr val="F8F8F8"/>
                </a:solidFill>
                <a:effectLst>
                  <a:glow rad="101600">
                    <a:srgbClr val="5B9BD5">
                      <a:satMod val="175000"/>
                      <a:alpha val="40000"/>
                    </a:srgbClr>
                  </a:glow>
                  <a:outerShdw blurRad="25400" algn="tl" rotWithShape="0">
                    <a:srgbClr val="000000">
                      <a:alpha val="43000"/>
                    </a:srgbClr>
                  </a:outerShdw>
                </a:effectLst>
                <a:latin typeface="Lato Black"/>
              </a:rPr>
              <a:t>BROWNSVILLE, TX.</a:t>
            </a:r>
          </a:p>
        </p:txBody>
      </p:sp>
      <p:sp>
        <p:nvSpPr>
          <p:cNvPr id="27" name="17 CuadroTexto">
            <a:extLst>
              <a:ext uri="{FF2B5EF4-FFF2-40B4-BE49-F238E27FC236}">
                <a16:creationId xmlns:a16="http://schemas.microsoft.com/office/drawing/2014/main" id="{723F29D9-ECBC-2778-D54D-CF651D490940}"/>
              </a:ext>
            </a:extLst>
          </p:cNvPr>
          <p:cNvSpPr txBox="1"/>
          <p:nvPr/>
        </p:nvSpPr>
        <p:spPr>
          <a:xfrm>
            <a:off x="3142773" y="2625351"/>
            <a:ext cx="940954" cy="458876"/>
          </a:xfrm>
          <a:prstGeom prst="rect">
            <a:avLst/>
          </a:prstGeom>
          <a:noFill/>
        </p:spPr>
        <p:txBody>
          <a:bodyPr wrap="square" lIns="88679" tIns="44339" rIns="88679" bIns="44339" rtlCol="0">
            <a:spAutoFit/>
          </a:bodyPr>
          <a:lstStyle/>
          <a:p>
            <a:pPr algn="ctr" defTabSz="886785"/>
            <a:r>
              <a:rPr lang="es-MX" sz="1200" b="1" dirty="0">
                <a:solidFill>
                  <a:prstClr val="white"/>
                </a:solidFill>
                <a:effectLst>
                  <a:glow rad="101600">
                    <a:srgbClr val="5B9BD5">
                      <a:satMod val="175000"/>
                      <a:alpha val="40000"/>
                    </a:srgbClr>
                  </a:glow>
                </a:effectLst>
                <a:latin typeface="Lato Black"/>
              </a:rPr>
              <a:t>JARDÍN NEIGHBORHOOD</a:t>
            </a:r>
          </a:p>
        </p:txBody>
      </p:sp>
      <p:sp>
        <p:nvSpPr>
          <p:cNvPr id="28" name="18 CuadroTexto">
            <a:extLst>
              <a:ext uri="{FF2B5EF4-FFF2-40B4-BE49-F238E27FC236}">
                <a16:creationId xmlns:a16="http://schemas.microsoft.com/office/drawing/2014/main" id="{D2A4A93E-9891-70EF-FDA7-7B277BBE82A9}"/>
              </a:ext>
            </a:extLst>
          </p:cNvPr>
          <p:cNvSpPr txBox="1"/>
          <p:nvPr/>
        </p:nvSpPr>
        <p:spPr>
          <a:xfrm>
            <a:off x="3384868" y="5247623"/>
            <a:ext cx="940954" cy="458876"/>
          </a:xfrm>
          <a:prstGeom prst="rect">
            <a:avLst/>
          </a:prstGeom>
          <a:noFill/>
        </p:spPr>
        <p:txBody>
          <a:bodyPr wrap="square" lIns="88679" tIns="44339" rIns="88679" bIns="44339" rtlCol="0">
            <a:spAutoFit/>
          </a:bodyPr>
          <a:lstStyle/>
          <a:p>
            <a:pPr algn="ctr" defTabSz="886785"/>
            <a:r>
              <a:rPr lang="es-MX" sz="1200" b="1" dirty="0">
                <a:solidFill>
                  <a:prstClr val="white"/>
                </a:solidFill>
                <a:effectLst>
                  <a:glow rad="101600">
                    <a:srgbClr val="5B9BD5">
                      <a:satMod val="175000"/>
                      <a:alpha val="40000"/>
                    </a:srgbClr>
                  </a:glow>
                </a:effectLst>
                <a:latin typeface="Lato Black"/>
              </a:rPr>
              <a:t>COLONIA MODELO</a:t>
            </a:r>
          </a:p>
        </p:txBody>
      </p:sp>
      <p:sp>
        <p:nvSpPr>
          <p:cNvPr id="30" name="1 CuadroTexto">
            <a:extLst>
              <a:ext uri="{FF2B5EF4-FFF2-40B4-BE49-F238E27FC236}">
                <a16:creationId xmlns:a16="http://schemas.microsoft.com/office/drawing/2014/main" id="{B095985E-9875-46B9-AC0A-EA925E85B1E7}"/>
              </a:ext>
            </a:extLst>
          </p:cNvPr>
          <p:cNvSpPr txBox="1"/>
          <p:nvPr/>
        </p:nvSpPr>
        <p:spPr>
          <a:xfrm>
            <a:off x="271865" y="1140713"/>
            <a:ext cx="9176530" cy="674319"/>
          </a:xfrm>
          <a:prstGeom prst="rect">
            <a:avLst/>
          </a:prstGeom>
          <a:noFill/>
        </p:spPr>
        <p:txBody>
          <a:bodyPr wrap="square" lIns="88679" tIns="44339" rIns="88679" bIns="44339" rtlCol="0">
            <a:spAutoFit/>
          </a:bodyPr>
          <a:lstStyle/>
          <a:p>
            <a:pPr algn="ctr" defTabSz="886785"/>
            <a:r>
              <a:rPr lang="es-MX" sz="2000" b="1" dirty="0">
                <a:solidFill>
                  <a:srgbClr val="002060"/>
                </a:solidFill>
                <a:latin typeface="Lato"/>
                <a:cs typeface="Aharoni" pitchFamily="2" charset="-79"/>
              </a:rPr>
              <a:t>REPLACEMENT OF CAST IRON DRINKING WATER PIPES WITH PVC PIPES</a:t>
            </a:r>
          </a:p>
          <a:p>
            <a:pPr algn="ctr" defTabSz="886785"/>
            <a:r>
              <a:rPr lang="es-MX" b="1" dirty="0">
                <a:solidFill>
                  <a:srgbClr val="002060"/>
                </a:solidFill>
                <a:latin typeface="Lato"/>
                <a:cs typeface="Aharoni" pitchFamily="2" charset="-79"/>
              </a:rPr>
              <a:t>FRANCISCO T. CANALES STREET AND LAURO VILLAR AVENUE, COL. MODELO</a:t>
            </a:r>
          </a:p>
        </p:txBody>
      </p:sp>
    </p:spTree>
    <p:extLst>
      <p:ext uri="{BB962C8B-B14F-4D97-AF65-F5344CB8AC3E}">
        <p14:creationId xmlns:p14="http://schemas.microsoft.com/office/powerpoint/2010/main" val="2835217979"/>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F68DD-F128-6F4F-BDFC-E2B9BBAB6741}"/>
            </a:ext>
          </a:extLst>
        </p:cNvPr>
        <p:cNvGrpSpPr/>
        <p:nvPr/>
      </p:nvGrpSpPr>
      <p:grpSpPr>
        <a:xfrm>
          <a:off x="0" y="0"/>
          <a:ext cx="0" cy="0"/>
          <a:chOff x="0" y="0"/>
          <a:chExt cx="0" cy="0"/>
        </a:xfrm>
      </p:grpSpPr>
      <p:sp>
        <p:nvSpPr>
          <p:cNvPr id="2056" name="Rectangle 7">
            <a:extLst>
              <a:ext uri="{FF2B5EF4-FFF2-40B4-BE49-F238E27FC236}">
                <a16:creationId xmlns:a16="http://schemas.microsoft.com/office/drawing/2014/main" id="{018B4AFF-91C2-A443-344D-5086AF94676E}"/>
              </a:ext>
            </a:extLst>
          </p:cNvPr>
          <p:cNvSpPr>
            <a:spLocks noChangeArrowheads="1"/>
          </p:cNvSpPr>
          <p:nvPr/>
        </p:nvSpPr>
        <p:spPr bwMode="auto">
          <a:xfrm>
            <a:off x="179611" y="148306"/>
            <a:ext cx="9361039" cy="7143630"/>
          </a:xfrm>
          <a:prstGeom prst="rect">
            <a:avLst/>
          </a:prstGeom>
          <a:noFill/>
          <a:ln w="85725">
            <a:solidFill>
              <a:srgbClr val="8C23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1488"/>
          </a:p>
        </p:txBody>
      </p:sp>
      <p:pic>
        <p:nvPicPr>
          <p:cNvPr id="11" name="128 Imagen">
            <a:extLst>
              <a:ext uri="{FF2B5EF4-FFF2-40B4-BE49-F238E27FC236}">
                <a16:creationId xmlns:a16="http://schemas.microsoft.com/office/drawing/2014/main" id="{90ED13F6-7D61-AE2D-219A-FDA4DA044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4" t="2255" r="58624" b="91576"/>
          <a:stretch>
            <a:fillRect/>
          </a:stretch>
        </p:blipFill>
        <p:spPr bwMode="auto">
          <a:xfrm>
            <a:off x="373241" y="319764"/>
            <a:ext cx="2254642" cy="44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AF2AD8B4-654C-6076-2474-DFBB5F35C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473" y="267739"/>
            <a:ext cx="3612843" cy="501209"/>
          </a:xfrm>
          <a:prstGeom prst="rect">
            <a:avLst/>
          </a:prstGeom>
        </p:spPr>
      </p:pic>
      <p:sp>
        <p:nvSpPr>
          <p:cNvPr id="18" name="1 Marcador de número de diapositiva">
            <a:extLst>
              <a:ext uri="{FF2B5EF4-FFF2-40B4-BE49-F238E27FC236}">
                <a16:creationId xmlns:a16="http://schemas.microsoft.com/office/drawing/2014/main" id="{420EB8F0-7EC4-888D-9B21-E59F3686C92B}"/>
              </a:ext>
            </a:extLst>
          </p:cNvPr>
          <p:cNvSpPr txBox="1">
            <a:spLocks/>
          </p:cNvSpPr>
          <p:nvPr/>
        </p:nvSpPr>
        <p:spPr>
          <a:xfrm>
            <a:off x="626305" y="7051852"/>
            <a:ext cx="500899" cy="401374"/>
          </a:xfrm>
          <a:prstGeom prst="rect">
            <a:avLst/>
          </a:prstGeom>
        </p:spPr>
        <p:txBody>
          <a:bodyPr vert="horz" lIns="88679" tIns="44339" rIns="88679" bIns="44339" rtlCol="0" anchor="ctr"/>
          <a:lstStyle>
            <a:defPPr>
              <a:defRPr lang="es-MX"/>
            </a:defPPr>
            <a:lvl1pPr marL="0" algn="ctr" defTabSz="886785" rtl="0" eaLnBrk="1" latinLnBrk="0" hangingPunct="1">
              <a:defRPr sz="800" kern="1200">
                <a:solidFill>
                  <a:schemeClr val="bg1"/>
                </a:solidFill>
                <a:latin typeface="+mn-lt"/>
                <a:ea typeface="+mn-ea"/>
                <a:cs typeface="+mn-cs"/>
              </a:defRPr>
            </a:lvl1pPr>
            <a:lvl2pPr marL="443393" algn="l" defTabSz="886785" rtl="0" eaLnBrk="1" latinLnBrk="0" hangingPunct="1">
              <a:defRPr sz="1700" kern="1200">
                <a:solidFill>
                  <a:schemeClr val="tx1"/>
                </a:solidFill>
                <a:latin typeface="+mn-lt"/>
                <a:ea typeface="+mn-ea"/>
                <a:cs typeface="+mn-cs"/>
              </a:defRPr>
            </a:lvl2pPr>
            <a:lvl3pPr marL="886785" algn="l" defTabSz="886785" rtl="0" eaLnBrk="1" latinLnBrk="0" hangingPunct="1">
              <a:defRPr sz="1700" kern="1200">
                <a:solidFill>
                  <a:schemeClr val="tx1"/>
                </a:solidFill>
                <a:latin typeface="+mn-lt"/>
                <a:ea typeface="+mn-ea"/>
                <a:cs typeface="+mn-cs"/>
              </a:defRPr>
            </a:lvl3pPr>
            <a:lvl4pPr marL="1330178" algn="l" defTabSz="886785" rtl="0" eaLnBrk="1" latinLnBrk="0" hangingPunct="1">
              <a:defRPr sz="1700" kern="1200">
                <a:solidFill>
                  <a:schemeClr val="tx1"/>
                </a:solidFill>
                <a:latin typeface="+mn-lt"/>
                <a:ea typeface="+mn-ea"/>
                <a:cs typeface="+mn-cs"/>
              </a:defRPr>
            </a:lvl4pPr>
            <a:lvl5pPr marL="1773570" algn="l" defTabSz="886785" rtl="0" eaLnBrk="1" latinLnBrk="0" hangingPunct="1">
              <a:defRPr sz="1700" kern="1200">
                <a:solidFill>
                  <a:schemeClr val="tx1"/>
                </a:solidFill>
                <a:latin typeface="+mn-lt"/>
                <a:ea typeface="+mn-ea"/>
                <a:cs typeface="+mn-cs"/>
              </a:defRPr>
            </a:lvl5pPr>
            <a:lvl6pPr marL="2216963" algn="l" defTabSz="886785" rtl="0" eaLnBrk="1" latinLnBrk="0" hangingPunct="1">
              <a:defRPr sz="1700" kern="1200">
                <a:solidFill>
                  <a:schemeClr val="tx1"/>
                </a:solidFill>
                <a:latin typeface="+mn-lt"/>
                <a:ea typeface="+mn-ea"/>
                <a:cs typeface="+mn-cs"/>
              </a:defRPr>
            </a:lvl6pPr>
            <a:lvl7pPr marL="2660355" algn="l" defTabSz="886785" rtl="0" eaLnBrk="1" latinLnBrk="0" hangingPunct="1">
              <a:defRPr sz="1700" kern="1200">
                <a:solidFill>
                  <a:schemeClr val="tx1"/>
                </a:solidFill>
                <a:latin typeface="+mn-lt"/>
                <a:ea typeface="+mn-ea"/>
                <a:cs typeface="+mn-cs"/>
              </a:defRPr>
            </a:lvl7pPr>
            <a:lvl8pPr marL="3103748" algn="l" defTabSz="886785" rtl="0" eaLnBrk="1" latinLnBrk="0" hangingPunct="1">
              <a:defRPr sz="1700" kern="1200">
                <a:solidFill>
                  <a:schemeClr val="tx1"/>
                </a:solidFill>
                <a:latin typeface="+mn-lt"/>
                <a:ea typeface="+mn-ea"/>
                <a:cs typeface="+mn-cs"/>
              </a:defRPr>
            </a:lvl8pPr>
            <a:lvl9pPr marL="3547140" algn="l" defTabSz="886785" rtl="0" eaLnBrk="1" latinLnBrk="0" hangingPunct="1">
              <a:defRPr sz="1700" kern="1200">
                <a:solidFill>
                  <a:schemeClr val="tx1"/>
                </a:solidFill>
                <a:latin typeface="+mn-lt"/>
                <a:ea typeface="+mn-ea"/>
                <a:cs typeface="+mn-cs"/>
              </a:defRPr>
            </a:lvl9pPr>
          </a:lstStyle>
          <a:p>
            <a:fld id="{CE071295-0521-47D5-A58F-F901DF14319A}" type="slidenum">
              <a:rPr lang="es-MX" smtClean="0">
                <a:solidFill>
                  <a:prstClr val="white"/>
                </a:solidFill>
                <a:latin typeface="Lato"/>
              </a:rPr>
              <a:t>5</a:t>
            </a:fld>
            <a:endParaRPr lang="es-MX" dirty="0">
              <a:solidFill>
                <a:prstClr val="white"/>
              </a:solidFill>
              <a:latin typeface="Lato"/>
            </a:endParaRPr>
          </a:p>
        </p:txBody>
      </p:sp>
      <p:pic>
        <p:nvPicPr>
          <p:cNvPr id="2" name="Imagen 1">
            <a:extLst>
              <a:ext uri="{FF2B5EF4-FFF2-40B4-BE49-F238E27FC236}">
                <a16:creationId xmlns:a16="http://schemas.microsoft.com/office/drawing/2014/main" id="{C12A06E9-1EC3-1C19-F673-E991E8D47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74" y="1573430"/>
            <a:ext cx="8367083" cy="5409206"/>
          </a:xfrm>
          <a:prstGeom prst="rect">
            <a:avLst/>
          </a:prstGeom>
        </p:spPr>
      </p:pic>
      <p:sp>
        <p:nvSpPr>
          <p:cNvPr id="5" name="7 CuadroTexto">
            <a:extLst>
              <a:ext uri="{FF2B5EF4-FFF2-40B4-BE49-F238E27FC236}">
                <a16:creationId xmlns:a16="http://schemas.microsoft.com/office/drawing/2014/main" id="{753F4DB4-F7D0-B790-1C85-C59D2E019263}"/>
              </a:ext>
            </a:extLst>
          </p:cNvPr>
          <p:cNvSpPr txBox="1"/>
          <p:nvPr/>
        </p:nvSpPr>
        <p:spPr>
          <a:xfrm rot="2387202">
            <a:off x="3907136" y="3424604"/>
            <a:ext cx="2599286" cy="359152"/>
          </a:xfrm>
          <a:prstGeom prst="rect">
            <a:avLst/>
          </a:prstGeom>
          <a:noFill/>
        </p:spPr>
        <p:txBody>
          <a:bodyPr wrap="square" lIns="88679" tIns="44339" rIns="88679" bIns="44339" rtlCol="0">
            <a:spAutoFit/>
          </a:bodyPr>
          <a:lstStyle>
            <a:defPPr>
              <a:defRPr lang="es-MX"/>
            </a:defPPr>
            <a:lvl1pPr>
              <a:defRPr b="1">
                <a:solidFill>
                  <a:schemeClr val="bg1"/>
                </a:solidFill>
                <a:effectLst>
                  <a:glow rad="63500">
                    <a:schemeClr val="accent1">
                      <a:satMod val="175000"/>
                      <a:alpha val="40000"/>
                    </a:schemeClr>
                  </a:glow>
                  <a:outerShdw blurRad="38100" dist="38100" dir="2700000" algn="tl">
                    <a:srgbClr val="000000">
                      <a:alpha val="43137"/>
                    </a:srgbClr>
                  </a:outerShdw>
                </a:effectLst>
              </a:defRPr>
            </a:lvl1pPr>
          </a:lstStyle>
          <a:p>
            <a:pPr defTabSz="886785"/>
            <a:r>
              <a:rPr lang="es-MX" sz="1700" dirty="0">
                <a:solidFill>
                  <a:prstClr val="white"/>
                </a:solidFill>
                <a:effectLst>
                  <a:glow rad="63500">
                    <a:srgbClr val="5B9BD5">
                      <a:satMod val="175000"/>
                      <a:alpha val="40000"/>
                    </a:srgbClr>
                  </a:glow>
                  <a:outerShdw blurRad="38100" dist="38100" dir="2700000" algn="tl">
                    <a:srgbClr val="000000">
                      <a:alpha val="43137"/>
                    </a:srgbClr>
                  </a:outerShdw>
                </a:effectLst>
                <a:latin typeface="Lato"/>
              </a:rPr>
              <a:t>LAURO VILLAR AVENUE</a:t>
            </a:r>
          </a:p>
        </p:txBody>
      </p:sp>
      <p:cxnSp>
        <p:nvCxnSpPr>
          <p:cNvPr id="7" name="6 Conector recto">
            <a:extLst>
              <a:ext uri="{FF2B5EF4-FFF2-40B4-BE49-F238E27FC236}">
                <a16:creationId xmlns:a16="http://schemas.microsoft.com/office/drawing/2014/main" id="{9F90F50E-D644-1A23-BF76-C5840E4AC4F1}"/>
              </a:ext>
            </a:extLst>
          </p:cNvPr>
          <p:cNvCxnSpPr>
            <a:cxnSpLocks/>
          </p:cNvCxnSpPr>
          <p:nvPr/>
        </p:nvCxnSpPr>
        <p:spPr>
          <a:xfrm flipV="1">
            <a:off x="3759920" y="4033633"/>
            <a:ext cx="1541041" cy="1881294"/>
          </a:xfrm>
          <a:prstGeom prst="line">
            <a:avLst/>
          </a:prstGeom>
          <a:noFill/>
          <a:ln w="85725" cap="flat" cmpd="sng" algn="ctr">
            <a:solidFill>
              <a:srgbClr val="FFC000">
                <a:alpha val="55000"/>
              </a:srgbClr>
            </a:solidFill>
            <a:prstDash val="solid"/>
            <a:miter lim="800000"/>
          </a:ln>
          <a:effectLst/>
        </p:spPr>
      </p:cxnSp>
      <p:cxnSp>
        <p:nvCxnSpPr>
          <p:cNvPr id="8" name="20 Conector recto">
            <a:extLst>
              <a:ext uri="{FF2B5EF4-FFF2-40B4-BE49-F238E27FC236}">
                <a16:creationId xmlns:a16="http://schemas.microsoft.com/office/drawing/2014/main" id="{03E9D40A-AC96-30D3-8878-6D03D3FEBCEB}"/>
              </a:ext>
            </a:extLst>
          </p:cNvPr>
          <p:cNvCxnSpPr>
            <a:cxnSpLocks/>
          </p:cNvCxnSpPr>
          <p:nvPr/>
        </p:nvCxnSpPr>
        <p:spPr>
          <a:xfrm>
            <a:off x="3811338" y="2770641"/>
            <a:ext cx="1555792" cy="1294137"/>
          </a:xfrm>
          <a:prstGeom prst="line">
            <a:avLst/>
          </a:prstGeom>
          <a:noFill/>
          <a:ln w="85725" cap="flat" cmpd="sng" algn="ctr">
            <a:solidFill>
              <a:srgbClr val="FFC000">
                <a:alpha val="55000"/>
              </a:srgbClr>
            </a:solidFill>
            <a:prstDash val="solid"/>
            <a:miter lim="800000"/>
          </a:ln>
          <a:effectLst/>
        </p:spPr>
      </p:cxnSp>
      <p:pic>
        <p:nvPicPr>
          <p:cNvPr id="9" name="Picture 4">
            <a:extLst>
              <a:ext uri="{FF2B5EF4-FFF2-40B4-BE49-F238E27FC236}">
                <a16:creationId xmlns:a16="http://schemas.microsoft.com/office/drawing/2014/main" id="{4209DD23-4C04-0E8B-5075-AD4AFB93C5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1016" y="1837298"/>
            <a:ext cx="866749" cy="870799"/>
          </a:xfrm>
          <a:prstGeom prst="rect">
            <a:avLst/>
          </a:prstGeom>
          <a:solidFill>
            <a:sysClr val="window" lastClr="FFFFFF"/>
          </a:solidFill>
          <a:ln>
            <a:noFill/>
          </a:ln>
          <a:effectLst/>
        </p:spPr>
      </p:pic>
      <p:sp>
        <p:nvSpPr>
          <p:cNvPr id="10" name="18 CuadroTexto">
            <a:extLst>
              <a:ext uri="{FF2B5EF4-FFF2-40B4-BE49-F238E27FC236}">
                <a16:creationId xmlns:a16="http://schemas.microsoft.com/office/drawing/2014/main" id="{CCC4AAF7-DA5E-7679-E736-7A6B15EF6EEE}"/>
              </a:ext>
            </a:extLst>
          </p:cNvPr>
          <p:cNvSpPr txBox="1"/>
          <p:nvPr/>
        </p:nvSpPr>
        <p:spPr>
          <a:xfrm>
            <a:off x="950413" y="2727866"/>
            <a:ext cx="1670059" cy="628517"/>
          </a:xfrm>
          <a:prstGeom prst="rect">
            <a:avLst/>
          </a:prstGeom>
          <a:noFill/>
        </p:spPr>
        <p:txBody>
          <a:bodyPr wrap="square" lIns="88679" tIns="44339" rIns="88679" bIns="44339" rtlCol="0">
            <a:spAutoFit/>
          </a:bodyPr>
          <a:lstStyle/>
          <a:p>
            <a:pPr algn="ctr" defTabSz="886785"/>
            <a:r>
              <a:rPr lang="es-MX" sz="1700" dirty="0">
                <a:ln w="3175" cmpd="sng">
                  <a:solidFill>
                    <a:schemeClr val="bg1"/>
                  </a:solidFill>
                  <a:prstDash val="solid"/>
                </a:ln>
                <a:solidFill>
                  <a:schemeClr val="bg1"/>
                </a:solidFill>
                <a:effectLst>
                  <a:glow rad="228600">
                    <a:schemeClr val="accent1">
                      <a:satMod val="175000"/>
                      <a:alpha val="40000"/>
                    </a:schemeClr>
                  </a:glow>
                  <a:outerShdw blurRad="63500" dir="3600000" algn="tl" rotWithShape="0">
                    <a:srgbClr val="000000">
                      <a:alpha val="70000"/>
                    </a:srgbClr>
                  </a:outerShdw>
                </a:effectLst>
                <a:latin typeface="Lato Black"/>
              </a:rPr>
              <a:t>COLONIA MODELO</a:t>
            </a:r>
          </a:p>
        </p:txBody>
      </p:sp>
      <p:sp>
        <p:nvSpPr>
          <p:cNvPr id="12" name="19 CuadroTexto">
            <a:extLst>
              <a:ext uri="{FF2B5EF4-FFF2-40B4-BE49-F238E27FC236}">
                <a16:creationId xmlns:a16="http://schemas.microsoft.com/office/drawing/2014/main" id="{628F6380-1F3C-0346-97DC-2DC1E4DE0CFE}"/>
              </a:ext>
            </a:extLst>
          </p:cNvPr>
          <p:cNvSpPr txBox="1"/>
          <p:nvPr/>
        </p:nvSpPr>
        <p:spPr>
          <a:xfrm>
            <a:off x="6245217" y="5614236"/>
            <a:ext cx="2732574" cy="1259095"/>
          </a:xfrm>
          <a:prstGeom prst="rect">
            <a:avLst/>
          </a:prstGeom>
          <a:solidFill>
            <a:srgbClr val="4472C4">
              <a:lumMod val="40000"/>
              <a:lumOff val="60000"/>
            </a:srgbClr>
          </a:solidFill>
          <a:ln>
            <a:solidFill>
              <a:sysClr val="windowText" lastClr="000000"/>
            </a:solidFill>
          </a:ln>
        </p:spPr>
        <p:txBody>
          <a:bodyPr wrap="square" lIns="88679" tIns="44339" rIns="88679" bIns="44339" rtlCol="0">
            <a:spAutoFit/>
          </a:bodyPr>
          <a:lstStyle/>
          <a:p>
            <a:pPr marL="0" marR="0" lvl="0" indent="0" defTabSz="886785" eaLnBrk="1" fontAlgn="auto" latinLnBrk="0" hangingPunct="1">
              <a:lnSpc>
                <a:spcPct val="100000"/>
              </a:lnSpc>
              <a:spcBef>
                <a:spcPts val="0"/>
              </a:spcBef>
              <a:spcAft>
                <a:spcPts val="0"/>
              </a:spcAft>
              <a:buClrTx/>
              <a:buSzTx/>
              <a:buFontTx/>
              <a:buNone/>
              <a:tabLst/>
              <a:defRPr/>
            </a:pPr>
            <a:r>
              <a:rPr kumimoji="0" lang="es-MX" sz="1600" b="1" i="0" u="sng" strike="noStrike" kern="0" cap="none" spc="0" normalizeH="0" baseline="0" noProof="0" dirty="0">
                <a:ln>
                  <a:noFill/>
                </a:ln>
                <a:solidFill>
                  <a:prstClr val="black"/>
                </a:solidFill>
                <a:effectLst/>
                <a:uLnTx/>
                <a:uFillTx/>
                <a:latin typeface="Lato"/>
              </a:rPr>
              <a:t>SYMBOLS</a:t>
            </a:r>
          </a:p>
          <a:p>
            <a:pPr marL="0" marR="0" lvl="0" indent="0" defTabSz="886785" eaLnBrk="1" fontAlgn="auto" latinLnBrk="0" hangingPunct="1">
              <a:lnSpc>
                <a:spcPct val="100000"/>
              </a:lnSpc>
              <a:spcBef>
                <a:spcPts val="0"/>
              </a:spcBef>
              <a:spcAft>
                <a:spcPts val="0"/>
              </a:spcAft>
              <a:buClrTx/>
              <a:buSzTx/>
              <a:buFontTx/>
              <a:buNone/>
              <a:tabLst>
                <a:tab pos="715963" algn="l"/>
              </a:tabLst>
              <a:defRPr/>
            </a:pPr>
            <a:r>
              <a:rPr kumimoji="0" lang="es-MX" sz="1600" b="0" i="0" u="none" strike="noStrike" kern="0" cap="none" spc="0" normalizeH="0" baseline="0" noProof="0" dirty="0">
                <a:ln>
                  <a:noFill/>
                </a:ln>
                <a:solidFill>
                  <a:prstClr val="black"/>
                </a:solidFill>
                <a:effectLst/>
                <a:uLnTx/>
                <a:uFillTx/>
                <a:latin typeface="Lato"/>
              </a:rPr>
              <a:t>	</a:t>
            </a:r>
            <a:r>
              <a:rPr kumimoji="0" lang="es-MX" sz="1100" b="1" i="0" u="none" strike="noStrike" kern="0" cap="none" spc="0" normalizeH="0" baseline="0" noProof="0" dirty="0">
                <a:ln>
                  <a:noFill/>
                </a:ln>
                <a:solidFill>
                  <a:prstClr val="black"/>
                </a:solidFill>
                <a:effectLst/>
                <a:uLnTx/>
                <a:uFillTx/>
                <a:latin typeface="Lato"/>
              </a:rPr>
              <a:t>LOCATION OF THE PROJECT     FOR THE REHABILITATION OF     THE 4-INCH DIAMETER DRINKING WATER NETWORK     FROM Fo. Fo.     TO PVC RD 21</a:t>
            </a:r>
          </a:p>
        </p:txBody>
      </p:sp>
      <p:cxnSp>
        <p:nvCxnSpPr>
          <p:cNvPr id="13" name="23 Conector recto">
            <a:extLst>
              <a:ext uri="{FF2B5EF4-FFF2-40B4-BE49-F238E27FC236}">
                <a16:creationId xmlns:a16="http://schemas.microsoft.com/office/drawing/2014/main" id="{B0898A92-01B2-D836-21E5-949EC10AA39E}"/>
              </a:ext>
            </a:extLst>
          </p:cNvPr>
          <p:cNvCxnSpPr/>
          <p:nvPr/>
        </p:nvCxnSpPr>
        <p:spPr>
          <a:xfrm>
            <a:off x="6233383" y="6168801"/>
            <a:ext cx="680311" cy="0"/>
          </a:xfrm>
          <a:prstGeom prst="line">
            <a:avLst/>
          </a:prstGeom>
          <a:noFill/>
          <a:ln w="98425" cap="flat" cmpd="sng" algn="ctr">
            <a:solidFill>
              <a:srgbClr val="DAA600"/>
            </a:solidFill>
            <a:prstDash val="solid"/>
            <a:miter lim="800000"/>
          </a:ln>
          <a:effectLst/>
        </p:spPr>
      </p:cxnSp>
      <p:sp>
        <p:nvSpPr>
          <p:cNvPr id="20" name="7 CuadroTexto">
            <a:extLst>
              <a:ext uri="{FF2B5EF4-FFF2-40B4-BE49-F238E27FC236}">
                <a16:creationId xmlns:a16="http://schemas.microsoft.com/office/drawing/2014/main" id="{1EB979ED-331A-46C7-9630-7EEDF07BAA34}"/>
              </a:ext>
            </a:extLst>
          </p:cNvPr>
          <p:cNvSpPr txBox="1"/>
          <p:nvPr/>
        </p:nvSpPr>
        <p:spPr>
          <a:xfrm rot="18456228">
            <a:off x="3158156" y="4780794"/>
            <a:ext cx="3401907" cy="304988"/>
          </a:xfrm>
          <a:prstGeom prst="rect">
            <a:avLst/>
          </a:prstGeom>
          <a:noFill/>
        </p:spPr>
        <p:txBody>
          <a:bodyPr wrap="square" lIns="88679" tIns="44339" rIns="88679" bIns="44339" rtlCol="0">
            <a:spAutoFit/>
          </a:bodyPr>
          <a:lstStyle>
            <a:defPPr>
              <a:defRPr lang="es-MX"/>
            </a:defPPr>
            <a:lvl1pPr>
              <a:defRPr b="1">
                <a:solidFill>
                  <a:schemeClr val="bg1"/>
                </a:solidFill>
                <a:effectLst>
                  <a:glow rad="63500">
                    <a:schemeClr val="accent1">
                      <a:satMod val="175000"/>
                      <a:alpha val="40000"/>
                    </a:schemeClr>
                  </a:glow>
                  <a:outerShdw blurRad="38100" dist="38100" dir="2700000" algn="tl">
                    <a:srgbClr val="000000">
                      <a:alpha val="43137"/>
                    </a:srgbClr>
                  </a:outerShdw>
                </a:effectLst>
              </a:defRPr>
            </a:lvl1pPr>
          </a:lstStyle>
          <a:p>
            <a:pPr defTabSz="886785"/>
            <a:r>
              <a:rPr lang="es-MX" sz="1400" dirty="0">
                <a:solidFill>
                  <a:prstClr val="white"/>
                </a:solidFill>
                <a:effectLst>
                  <a:glow rad="63500">
                    <a:srgbClr val="5B9BD5">
                      <a:satMod val="175000"/>
                      <a:alpha val="40000"/>
                    </a:srgbClr>
                  </a:glow>
                  <a:outerShdw blurRad="38100" dist="38100" dir="2700000" algn="tl">
                    <a:srgbClr val="000000">
                      <a:alpha val="43137"/>
                    </a:srgbClr>
                  </a:outerShdw>
                </a:effectLst>
                <a:latin typeface="Lato"/>
              </a:rPr>
              <a:t>FRANCISCO T. CANALES STREET</a:t>
            </a:r>
          </a:p>
        </p:txBody>
      </p:sp>
      <p:sp>
        <p:nvSpPr>
          <p:cNvPr id="21" name="7 CuadroTexto">
            <a:extLst>
              <a:ext uri="{FF2B5EF4-FFF2-40B4-BE49-F238E27FC236}">
                <a16:creationId xmlns:a16="http://schemas.microsoft.com/office/drawing/2014/main" id="{CF8F1640-B3F4-4AE1-8B53-2D3398C88771}"/>
              </a:ext>
            </a:extLst>
          </p:cNvPr>
          <p:cNvSpPr txBox="1"/>
          <p:nvPr/>
        </p:nvSpPr>
        <p:spPr>
          <a:xfrm rot="2387202">
            <a:off x="2302806" y="5623588"/>
            <a:ext cx="2599286" cy="304988"/>
          </a:xfrm>
          <a:prstGeom prst="rect">
            <a:avLst/>
          </a:prstGeom>
          <a:noFill/>
        </p:spPr>
        <p:txBody>
          <a:bodyPr wrap="square" lIns="88679" tIns="44339" rIns="88679" bIns="44339" rtlCol="0">
            <a:spAutoFit/>
          </a:bodyPr>
          <a:lstStyle>
            <a:defPPr>
              <a:defRPr lang="es-MX"/>
            </a:defPPr>
            <a:lvl1pPr>
              <a:defRPr b="1">
                <a:solidFill>
                  <a:schemeClr val="bg1"/>
                </a:solidFill>
                <a:effectLst>
                  <a:glow rad="63500">
                    <a:schemeClr val="accent1">
                      <a:satMod val="175000"/>
                      <a:alpha val="40000"/>
                    </a:schemeClr>
                  </a:glow>
                  <a:outerShdw blurRad="38100" dist="38100" dir="2700000" algn="tl">
                    <a:srgbClr val="000000">
                      <a:alpha val="43137"/>
                    </a:srgbClr>
                  </a:outerShdw>
                </a:effectLst>
              </a:defRPr>
            </a:lvl1pPr>
          </a:lstStyle>
          <a:p>
            <a:pPr defTabSz="886785"/>
            <a:r>
              <a:rPr lang="es-MX" sz="1400" dirty="0">
                <a:solidFill>
                  <a:prstClr val="white"/>
                </a:solidFill>
                <a:effectLst>
                  <a:glow rad="63500">
                    <a:srgbClr val="5B9BD5">
                      <a:satMod val="175000"/>
                      <a:alpha val="40000"/>
                    </a:srgbClr>
                  </a:glow>
                  <a:outerShdw blurRad="38100" dist="38100" dir="2700000" algn="tl">
                    <a:srgbClr val="000000">
                      <a:alpha val="43137"/>
                    </a:srgbClr>
                  </a:outerShdw>
                </a:effectLst>
                <a:latin typeface="Lato"/>
              </a:rPr>
              <a:t>JUÁREZ STREET</a:t>
            </a:r>
          </a:p>
        </p:txBody>
      </p:sp>
      <p:sp>
        <p:nvSpPr>
          <p:cNvPr id="22" name="7 CuadroTexto">
            <a:extLst>
              <a:ext uri="{FF2B5EF4-FFF2-40B4-BE49-F238E27FC236}">
                <a16:creationId xmlns:a16="http://schemas.microsoft.com/office/drawing/2014/main" id="{7893EED2-08AD-417A-8CFB-595D97068BB5}"/>
              </a:ext>
            </a:extLst>
          </p:cNvPr>
          <p:cNvSpPr txBox="1"/>
          <p:nvPr/>
        </p:nvSpPr>
        <p:spPr>
          <a:xfrm rot="2387202">
            <a:off x="2810862" y="4535880"/>
            <a:ext cx="2599286" cy="304988"/>
          </a:xfrm>
          <a:prstGeom prst="rect">
            <a:avLst/>
          </a:prstGeom>
          <a:noFill/>
        </p:spPr>
        <p:txBody>
          <a:bodyPr wrap="square" lIns="88679" tIns="44339" rIns="88679" bIns="44339" rtlCol="0">
            <a:spAutoFit/>
          </a:bodyPr>
          <a:lstStyle>
            <a:defPPr>
              <a:defRPr lang="es-MX"/>
            </a:defPPr>
            <a:lvl1pPr>
              <a:defRPr b="1">
                <a:solidFill>
                  <a:schemeClr val="bg1"/>
                </a:solidFill>
                <a:effectLst>
                  <a:glow rad="63500">
                    <a:schemeClr val="accent1">
                      <a:satMod val="175000"/>
                      <a:alpha val="40000"/>
                    </a:schemeClr>
                  </a:glow>
                  <a:outerShdw blurRad="38100" dist="38100" dir="2700000" algn="tl">
                    <a:srgbClr val="000000">
                      <a:alpha val="43137"/>
                    </a:srgbClr>
                  </a:outerShdw>
                </a:effectLst>
              </a:defRPr>
            </a:lvl1pPr>
          </a:lstStyle>
          <a:p>
            <a:pPr defTabSz="886785"/>
            <a:r>
              <a:rPr lang="es-MX" sz="1400" spc="-150" dirty="0">
                <a:solidFill>
                  <a:prstClr val="white"/>
                </a:solidFill>
                <a:effectLst>
                  <a:glow rad="63500">
                    <a:srgbClr val="5B9BD5">
                      <a:satMod val="175000"/>
                      <a:alpha val="40000"/>
                    </a:srgbClr>
                  </a:glow>
                  <a:outerShdw blurRad="38100" dist="38100" dir="2700000" algn="tl">
                    <a:srgbClr val="000000">
                      <a:alpha val="43137"/>
                    </a:srgbClr>
                  </a:outerShdw>
                </a:effectLst>
                <a:latin typeface="Lato"/>
              </a:rPr>
              <a:t>LEANDRO VALLE STREET</a:t>
            </a:r>
          </a:p>
        </p:txBody>
      </p:sp>
      <p:sp>
        <p:nvSpPr>
          <p:cNvPr id="24" name="7 CuadroTexto">
            <a:extLst>
              <a:ext uri="{FF2B5EF4-FFF2-40B4-BE49-F238E27FC236}">
                <a16:creationId xmlns:a16="http://schemas.microsoft.com/office/drawing/2014/main" id="{E9631230-4B17-47E5-90B6-E610A8127AB4}"/>
              </a:ext>
            </a:extLst>
          </p:cNvPr>
          <p:cNvSpPr txBox="1"/>
          <p:nvPr/>
        </p:nvSpPr>
        <p:spPr>
          <a:xfrm rot="2110850">
            <a:off x="1733710" y="6113966"/>
            <a:ext cx="2599286" cy="304988"/>
          </a:xfrm>
          <a:prstGeom prst="rect">
            <a:avLst/>
          </a:prstGeom>
          <a:noFill/>
        </p:spPr>
        <p:txBody>
          <a:bodyPr wrap="square" lIns="88679" tIns="44339" rIns="88679" bIns="44339" rtlCol="0">
            <a:spAutoFit/>
          </a:bodyPr>
          <a:lstStyle>
            <a:defPPr>
              <a:defRPr lang="es-MX"/>
            </a:defPPr>
            <a:lvl1pPr>
              <a:defRPr b="1">
                <a:solidFill>
                  <a:schemeClr val="bg1"/>
                </a:solidFill>
                <a:effectLst>
                  <a:glow rad="63500">
                    <a:schemeClr val="accent1">
                      <a:satMod val="175000"/>
                      <a:alpha val="40000"/>
                    </a:schemeClr>
                  </a:glow>
                  <a:outerShdw blurRad="38100" dist="38100" dir="2700000" algn="tl">
                    <a:srgbClr val="000000">
                      <a:alpha val="43137"/>
                    </a:srgbClr>
                  </a:outerShdw>
                </a:effectLst>
              </a:defRPr>
            </a:lvl1pPr>
          </a:lstStyle>
          <a:p>
            <a:pPr defTabSz="886785"/>
            <a:r>
              <a:rPr lang="es-MX" sz="1400" dirty="0">
                <a:solidFill>
                  <a:prstClr val="white"/>
                </a:solidFill>
                <a:effectLst>
                  <a:glow rad="63500">
                    <a:srgbClr val="5B9BD5">
                      <a:satMod val="175000"/>
                      <a:alpha val="40000"/>
                    </a:srgbClr>
                  </a:glow>
                  <a:outerShdw blurRad="38100" dist="38100" dir="2700000" algn="tl">
                    <a:srgbClr val="000000">
                      <a:alpha val="43137"/>
                    </a:srgbClr>
                  </a:outerShdw>
                </a:effectLst>
                <a:latin typeface="Lato"/>
              </a:rPr>
              <a:t>OCAMPO STREET</a:t>
            </a:r>
          </a:p>
        </p:txBody>
      </p:sp>
      <p:sp>
        <p:nvSpPr>
          <p:cNvPr id="25" name="7 CuadroTexto">
            <a:extLst>
              <a:ext uri="{FF2B5EF4-FFF2-40B4-BE49-F238E27FC236}">
                <a16:creationId xmlns:a16="http://schemas.microsoft.com/office/drawing/2014/main" id="{ADF1F1F1-C4D1-4E5C-928A-E531E65D140F}"/>
              </a:ext>
            </a:extLst>
          </p:cNvPr>
          <p:cNvSpPr txBox="1"/>
          <p:nvPr/>
        </p:nvSpPr>
        <p:spPr>
          <a:xfrm rot="18456228">
            <a:off x="1426010" y="3658209"/>
            <a:ext cx="3401907" cy="304988"/>
          </a:xfrm>
          <a:prstGeom prst="rect">
            <a:avLst/>
          </a:prstGeom>
          <a:noFill/>
        </p:spPr>
        <p:txBody>
          <a:bodyPr wrap="square" lIns="88679" tIns="44339" rIns="88679" bIns="44339" rtlCol="0">
            <a:spAutoFit/>
          </a:bodyPr>
          <a:lstStyle>
            <a:defPPr>
              <a:defRPr lang="es-MX"/>
            </a:defPPr>
            <a:lvl1pPr>
              <a:defRPr b="1">
                <a:solidFill>
                  <a:schemeClr val="bg1"/>
                </a:solidFill>
                <a:effectLst>
                  <a:glow rad="63500">
                    <a:schemeClr val="accent1">
                      <a:satMod val="175000"/>
                      <a:alpha val="40000"/>
                    </a:schemeClr>
                  </a:glow>
                  <a:outerShdw blurRad="38100" dist="38100" dir="2700000" algn="tl">
                    <a:srgbClr val="000000">
                      <a:alpha val="43137"/>
                    </a:srgbClr>
                  </a:outerShdw>
                </a:effectLst>
              </a:defRPr>
            </a:lvl1pPr>
          </a:lstStyle>
          <a:p>
            <a:pPr defTabSz="886785"/>
            <a:r>
              <a:rPr lang="es-MX" sz="1400" dirty="0">
                <a:solidFill>
                  <a:prstClr val="white"/>
                </a:solidFill>
                <a:effectLst>
                  <a:glow rad="63500">
                    <a:srgbClr val="5B9BD5">
                      <a:satMod val="175000"/>
                      <a:alpha val="40000"/>
                    </a:srgbClr>
                  </a:glow>
                  <a:outerShdw blurRad="38100" dist="38100" dir="2700000" algn="tl">
                    <a:srgbClr val="000000">
                      <a:alpha val="43137"/>
                    </a:srgbClr>
                  </a:outerShdw>
                </a:effectLst>
                <a:latin typeface="Lato"/>
              </a:rPr>
              <a:t>ROBERTO F. GARCÍA STREET</a:t>
            </a:r>
          </a:p>
        </p:txBody>
      </p:sp>
      <p:sp>
        <p:nvSpPr>
          <p:cNvPr id="26" name="1 CuadroTexto">
            <a:extLst>
              <a:ext uri="{FF2B5EF4-FFF2-40B4-BE49-F238E27FC236}">
                <a16:creationId xmlns:a16="http://schemas.microsoft.com/office/drawing/2014/main" id="{B8AE9327-5A39-4B26-8F63-2BF10E22E38E}"/>
              </a:ext>
            </a:extLst>
          </p:cNvPr>
          <p:cNvSpPr txBox="1"/>
          <p:nvPr/>
        </p:nvSpPr>
        <p:spPr>
          <a:xfrm>
            <a:off x="308951" y="947474"/>
            <a:ext cx="9176530" cy="674319"/>
          </a:xfrm>
          <a:prstGeom prst="rect">
            <a:avLst/>
          </a:prstGeom>
          <a:noFill/>
        </p:spPr>
        <p:txBody>
          <a:bodyPr wrap="square" lIns="88679" tIns="44339" rIns="88679" bIns="44339" rtlCol="0">
            <a:spAutoFit/>
          </a:bodyPr>
          <a:lstStyle/>
          <a:p>
            <a:pPr algn="ctr" defTabSz="886785"/>
            <a:r>
              <a:rPr lang="es-MX" sz="2000" b="1" dirty="0">
                <a:solidFill>
                  <a:srgbClr val="002060"/>
                </a:solidFill>
                <a:latin typeface="Lato"/>
                <a:cs typeface="Aharoni" pitchFamily="2" charset="-79"/>
              </a:rPr>
              <a:t>REPLACEMENT OF CAST IRON DRINKING WATER PIPES WITH PVC PIPES</a:t>
            </a:r>
          </a:p>
          <a:p>
            <a:pPr algn="ctr" defTabSz="886785"/>
            <a:r>
              <a:rPr lang="es-MX" b="1" dirty="0">
                <a:solidFill>
                  <a:srgbClr val="002060"/>
                </a:solidFill>
                <a:latin typeface="Lato"/>
                <a:cs typeface="Aharoni" pitchFamily="2" charset="-79"/>
              </a:rPr>
              <a:t>FRANCISCO T. CANALES STREET AND LAURO VILLAR AVENUE, MODELO NEIGHBORHOOD</a:t>
            </a:r>
          </a:p>
        </p:txBody>
      </p:sp>
    </p:spTree>
    <p:extLst>
      <p:ext uri="{BB962C8B-B14F-4D97-AF65-F5344CB8AC3E}">
        <p14:creationId xmlns:p14="http://schemas.microsoft.com/office/powerpoint/2010/main" val="2704914712"/>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A0D3-BA1D-8271-0B7B-DFB07BC1A32D}"/>
            </a:ext>
          </a:extLst>
        </p:cNvPr>
        <p:cNvGrpSpPr/>
        <p:nvPr/>
      </p:nvGrpSpPr>
      <p:grpSpPr>
        <a:xfrm>
          <a:off x="0" y="0"/>
          <a:ext cx="0" cy="0"/>
          <a:chOff x="0" y="0"/>
          <a:chExt cx="0" cy="0"/>
        </a:xfrm>
      </p:grpSpPr>
      <p:sp>
        <p:nvSpPr>
          <p:cNvPr id="2056" name="Rectangle 7">
            <a:extLst>
              <a:ext uri="{FF2B5EF4-FFF2-40B4-BE49-F238E27FC236}">
                <a16:creationId xmlns:a16="http://schemas.microsoft.com/office/drawing/2014/main" id="{7E8961F7-A7BE-F4BE-0633-4CA65D14E434}"/>
              </a:ext>
            </a:extLst>
          </p:cNvPr>
          <p:cNvSpPr>
            <a:spLocks noChangeArrowheads="1"/>
          </p:cNvSpPr>
          <p:nvPr/>
        </p:nvSpPr>
        <p:spPr bwMode="auto">
          <a:xfrm>
            <a:off x="179611" y="148306"/>
            <a:ext cx="9361039" cy="7143630"/>
          </a:xfrm>
          <a:prstGeom prst="rect">
            <a:avLst/>
          </a:prstGeom>
          <a:noFill/>
          <a:ln w="85725">
            <a:solidFill>
              <a:srgbClr val="8C23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1488"/>
          </a:p>
        </p:txBody>
      </p:sp>
      <p:pic>
        <p:nvPicPr>
          <p:cNvPr id="11" name="128 Imagen">
            <a:extLst>
              <a:ext uri="{FF2B5EF4-FFF2-40B4-BE49-F238E27FC236}">
                <a16:creationId xmlns:a16="http://schemas.microsoft.com/office/drawing/2014/main" id="{5FF77379-49FF-BF2F-CC1A-790BBA017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4" t="2255" r="58624" b="91576"/>
          <a:stretch>
            <a:fillRect/>
          </a:stretch>
        </p:blipFill>
        <p:spPr bwMode="auto">
          <a:xfrm>
            <a:off x="373241" y="319764"/>
            <a:ext cx="2254642" cy="44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89A93EE4-8B07-1DE5-D0AA-F15354893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473" y="267739"/>
            <a:ext cx="3612843" cy="501209"/>
          </a:xfrm>
          <a:prstGeom prst="rect">
            <a:avLst/>
          </a:prstGeom>
        </p:spPr>
      </p:pic>
      <p:sp>
        <p:nvSpPr>
          <p:cNvPr id="18" name="1 Marcador de número de diapositiva">
            <a:extLst>
              <a:ext uri="{FF2B5EF4-FFF2-40B4-BE49-F238E27FC236}">
                <a16:creationId xmlns:a16="http://schemas.microsoft.com/office/drawing/2014/main" id="{5C739D05-2FF2-2590-E053-B19245976120}"/>
              </a:ext>
            </a:extLst>
          </p:cNvPr>
          <p:cNvSpPr txBox="1">
            <a:spLocks/>
          </p:cNvSpPr>
          <p:nvPr/>
        </p:nvSpPr>
        <p:spPr>
          <a:xfrm>
            <a:off x="626305" y="7051852"/>
            <a:ext cx="500899" cy="401374"/>
          </a:xfrm>
          <a:prstGeom prst="rect">
            <a:avLst/>
          </a:prstGeom>
        </p:spPr>
        <p:txBody>
          <a:bodyPr vert="horz" lIns="88679" tIns="44339" rIns="88679" bIns="44339" rtlCol="0" anchor="ctr"/>
          <a:lstStyle>
            <a:defPPr>
              <a:defRPr lang="es-MX"/>
            </a:defPPr>
            <a:lvl1pPr marL="0" algn="ctr" defTabSz="886785" rtl="0" eaLnBrk="1" latinLnBrk="0" hangingPunct="1">
              <a:defRPr sz="800" kern="1200">
                <a:solidFill>
                  <a:schemeClr val="bg1"/>
                </a:solidFill>
                <a:latin typeface="+mn-lt"/>
                <a:ea typeface="+mn-ea"/>
                <a:cs typeface="+mn-cs"/>
              </a:defRPr>
            </a:lvl1pPr>
            <a:lvl2pPr marL="443393" algn="l" defTabSz="886785" rtl="0" eaLnBrk="1" latinLnBrk="0" hangingPunct="1">
              <a:defRPr sz="1700" kern="1200">
                <a:solidFill>
                  <a:schemeClr val="tx1"/>
                </a:solidFill>
                <a:latin typeface="+mn-lt"/>
                <a:ea typeface="+mn-ea"/>
                <a:cs typeface="+mn-cs"/>
              </a:defRPr>
            </a:lvl2pPr>
            <a:lvl3pPr marL="886785" algn="l" defTabSz="886785" rtl="0" eaLnBrk="1" latinLnBrk="0" hangingPunct="1">
              <a:defRPr sz="1700" kern="1200">
                <a:solidFill>
                  <a:schemeClr val="tx1"/>
                </a:solidFill>
                <a:latin typeface="+mn-lt"/>
                <a:ea typeface="+mn-ea"/>
                <a:cs typeface="+mn-cs"/>
              </a:defRPr>
            </a:lvl3pPr>
            <a:lvl4pPr marL="1330178" algn="l" defTabSz="886785" rtl="0" eaLnBrk="1" latinLnBrk="0" hangingPunct="1">
              <a:defRPr sz="1700" kern="1200">
                <a:solidFill>
                  <a:schemeClr val="tx1"/>
                </a:solidFill>
                <a:latin typeface="+mn-lt"/>
                <a:ea typeface="+mn-ea"/>
                <a:cs typeface="+mn-cs"/>
              </a:defRPr>
            </a:lvl4pPr>
            <a:lvl5pPr marL="1773570" algn="l" defTabSz="886785" rtl="0" eaLnBrk="1" latinLnBrk="0" hangingPunct="1">
              <a:defRPr sz="1700" kern="1200">
                <a:solidFill>
                  <a:schemeClr val="tx1"/>
                </a:solidFill>
                <a:latin typeface="+mn-lt"/>
                <a:ea typeface="+mn-ea"/>
                <a:cs typeface="+mn-cs"/>
              </a:defRPr>
            </a:lvl5pPr>
            <a:lvl6pPr marL="2216963" algn="l" defTabSz="886785" rtl="0" eaLnBrk="1" latinLnBrk="0" hangingPunct="1">
              <a:defRPr sz="1700" kern="1200">
                <a:solidFill>
                  <a:schemeClr val="tx1"/>
                </a:solidFill>
                <a:latin typeface="+mn-lt"/>
                <a:ea typeface="+mn-ea"/>
                <a:cs typeface="+mn-cs"/>
              </a:defRPr>
            </a:lvl6pPr>
            <a:lvl7pPr marL="2660355" algn="l" defTabSz="886785" rtl="0" eaLnBrk="1" latinLnBrk="0" hangingPunct="1">
              <a:defRPr sz="1700" kern="1200">
                <a:solidFill>
                  <a:schemeClr val="tx1"/>
                </a:solidFill>
                <a:latin typeface="+mn-lt"/>
                <a:ea typeface="+mn-ea"/>
                <a:cs typeface="+mn-cs"/>
              </a:defRPr>
            </a:lvl7pPr>
            <a:lvl8pPr marL="3103748" algn="l" defTabSz="886785" rtl="0" eaLnBrk="1" latinLnBrk="0" hangingPunct="1">
              <a:defRPr sz="1700" kern="1200">
                <a:solidFill>
                  <a:schemeClr val="tx1"/>
                </a:solidFill>
                <a:latin typeface="+mn-lt"/>
                <a:ea typeface="+mn-ea"/>
                <a:cs typeface="+mn-cs"/>
              </a:defRPr>
            </a:lvl8pPr>
            <a:lvl9pPr marL="3547140" algn="l" defTabSz="886785" rtl="0" eaLnBrk="1" latinLnBrk="0" hangingPunct="1">
              <a:defRPr sz="1700" kern="1200">
                <a:solidFill>
                  <a:schemeClr val="tx1"/>
                </a:solidFill>
                <a:latin typeface="+mn-lt"/>
                <a:ea typeface="+mn-ea"/>
                <a:cs typeface="+mn-cs"/>
              </a:defRPr>
            </a:lvl9pPr>
          </a:lstStyle>
          <a:p>
            <a:fld id="{CE071295-0521-47D5-A58F-F901DF14319A}" type="slidenum">
              <a:rPr lang="es-MX" smtClean="0">
                <a:solidFill>
                  <a:prstClr val="white"/>
                </a:solidFill>
                <a:latin typeface="Lato"/>
              </a:rPr>
              <a:t>6</a:t>
            </a:fld>
            <a:endParaRPr lang="es-MX" dirty="0">
              <a:solidFill>
                <a:prstClr val="white"/>
              </a:solidFill>
              <a:latin typeface="Lato"/>
            </a:endParaRPr>
          </a:p>
        </p:txBody>
      </p:sp>
      <p:sp>
        <p:nvSpPr>
          <p:cNvPr id="14" name="2 Marcador de contenido">
            <a:extLst>
              <a:ext uri="{FF2B5EF4-FFF2-40B4-BE49-F238E27FC236}">
                <a16:creationId xmlns:a16="http://schemas.microsoft.com/office/drawing/2014/main" id="{9C0D3C68-3EA3-6ACC-7CB2-2B369890179F}"/>
              </a:ext>
            </a:extLst>
          </p:cNvPr>
          <p:cNvSpPr>
            <a:spLocks noGrp="1"/>
          </p:cNvSpPr>
          <p:nvPr>
            <p:ph idx="1"/>
          </p:nvPr>
        </p:nvSpPr>
        <p:spPr>
          <a:xfrm>
            <a:off x="703105" y="2248585"/>
            <a:ext cx="8892883" cy="3973209"/>
          </a:xfrm>
          <a:noFill/>
        </p:spPr>
        <p:txBody>
          <a:bodyPr>
            <a:noAutofit/>
          </a:bodyPr>
          <a:lstStyle/>
          <a:p>
            <a:pPr algn="just">
              <a:lnSpc>
                <a:spcPct val="100000"/>
              </a:lnSpc>
              <a:buFont typeface="Wingdings" pitchFamily="2" charset="2"/>
              <a:buChar char="Ø"/>
            </a:pPr>
            <a:endParaRPr lang="es-MX" sz="1100" b="1" dirty="0">
              <a:cs typeface="Arial" pitchFamily="34" charset="0"/>
            </a:endParaRPr>
          </a:p>
          <a:p>
            <a:pPr algn="just">
              <a:lnSpc>
                <a:spcPct val="100000"/>
              </a:lnSpc>
              <a:buFont typeface="Wingdings" pitchFamily="2" charset="2"/>
              <a:buChar char="Ø"/>
            </a:pPr>
            <a:endParaRPr lang="es-MX" sz="1100" b="1" dirty="0">
              <a:cs typeface="Arial" pitchFamily="34" charset="0"/>
            </a:endParaRPr>
          </a:p>
          <a:p>
            <a:pPr algn="just">
              <a:lnSpc>
                <a:spcPct val="100000"/>
              </a:lnSpc>
              <a:buFont typeface="Wingdings" pitchFamily="2" charset="2"/>
              <a:buChar char="Ø"/>
            </a:pPr>
            <a:r>
              <a:rPr lang="es-MX" sz="1700" b="1" dirty="0">
                <a:cs typeface="Arial" pitchFamily="34" charset="0"/>
              </a:rPr>
              <a:t>Location: </a:t>
            </a:r>
            <a:r>
              <a:rPr lang="es-MX" sz="1700" dirty="0">
                <a:cs typeface="Arial" pitchFamily="34" charset="0"/>
              </a:rPr>
              <a:t>        Francisco T. Canales Street and Lauro Villar Avenue, Colonia Modelo.</a:t>
            </a:r>
            <a:endParaRPr lang="es-MX" sz="1700" dirty="0"/>
          </a:p>
          <a:p>
            <a:pPr algn="just">
              <a:lnSpc>
                <a:spcPct val="100000"/>
              </a:lnSpc>
              <a:buFont typeface="Wingdings" pitchFamily="2" charset="2"/>
              <a:buChar char="Ø"/>
            </a:pPr>
            <a:endParaRPr lang="es-MX" sz="1700" dirty="0"/>
          </a:p>
          <a:p>
            <a:pPr>
              <a:lnSpc>
                <a:spcPct val="100000"/>
              </a:lnSpc>
              <a:buFont typeface="Wingdings" pitchFamily="2" charset="2"/>
              <a:buChar char="Ø"/>
            </a:pPr>
            <a:r>
              <a:rPr lang="es-MX" sz="1700" b="1" dirty="0">
                <a:cs typeface="Arial" pitchFamily="34" charset="0"/>
              </a:rPr>
              <a:t>Objectives: </a:t>
            </a:r>
            <a:r>
              <a:rPr lang="es-MX" sz="1700" dirty="0"/>
              <a:t>            Rehabilitation of 344 ML of 4"∅ PVC RD 21 pipe,             including the replacement of 27 service connections with                 4" to 1/2" bronze clamps.</a:t>
            </a:r>
          </a:p>
          <a:p>
            <a:pPr marL="1948090" lvl="4" indent="0">
              <a:lnSpc>
                <a:spcPct val="100000"/>
              </a:lnSpc>
              <a:buNone/>
            </a:pPr>
            <a:endParaRPr lang="es-MX" sz="1700" dirty="0"/>
          </a:p>
          <a:p>
            <a:pPr marL="277120" lvl="1" indent="-277120">
              <a:lnSpc>
                <a:spcPct val="100000"/>
              </a:lnSpc>
              <a:spcBef>
                <a:spcPts val="1065"/>
              </a:spcBef>
              <a:buFont typeface="Wingdings" pitchFamily="2" charset="2"/>
              <a:buChar char="Ø"/>
            </a:pPr>
            <a:r>
              <a:rPr lang="es-MX" sz="1700" b="1" dirty="0">
                <a:cs typeface="Arial" pitchFamily="34" charset="0"/>
              </a:rPr>
              <a:t>Required investment:     774,000 </a:t>
            </a:r>
            <a:r>
              <a:rPr lang="es-MX" sz="1700" b="1" dirty="0">
                <a:cs typeface="Arial" pitchFamily="34" charset="0"/>
              </a:rPr>
              <a:t>pesos / 43,000.00 </a:t>
            </a:r>
            <a:r>
              <a:rPr lang="es-MX" sz="1700" b="1" dirty="0" err="1">
                <a:cs typeface="Arial" pitchFamily="34" charset="0"/>
              </a:rPr>
              <a:t>USD</a:t>
            </a:r>
            <a:r>
              <a:rPr lang="es-MX" sz="1700" b="1" dirty="0">
                <a:cs typeface="Arial" pitchFamily="34" charset="0"/>
              </a:rPr>
              <a:t>.</a:t>
            </a:r>
          </a:p>
          <a:p>
            <a:pPr marL="1948090" lvl="5" indent="0">
              <a:lnSpc>
                <a:spcPct val="100000"/>
              </a:lnSpc>
              <a:spcBef>
                <a:spcPts val="1065"/>
              </a:spcBef>
              <a:buNone/>
            </a:pPr>
            <a:endParaRPr lang="es-MX" sz="1700" dirty="0">
              <a:cs typeface="Arial" pitchFamily="34" charset="0"/>
            </a:endParaRPr>
          </a:p>
          <a:p>
            <a:pPr algn="just">
              <a:lnSpc>
                <a:spcPct val="100000"/>
              </a:lnSpc>
              <a:buFont typeface="Wingdings" pitchFamily="2" charset="2"/>
              <a:buChar char="Ø"/>
            </a:pPr>
            <a:r>
              <a:rPr lang="es-MX" sz="1700" b="1" dirty="0"/>
              <a:t>Beneficiaries: 550 </a:t>
            </a:r>
            <a:r>
              <a:rPr lang="es-MX" sz="1700" dirty="0"/>
              <a:t>residents directly.</a:t>
            </a:r>
            <a:endParaRPr lang="es-MX" sz="1600" dirty="0"/>
          </a:p>
        </p:txBody>
      </p:sp>
      <p:sp>
        <p:nvSpPr>
          <p:cNvPr id="9" name="1 CuadroTexto">
            <a:extLst>
              <a:ext uri="{FF2B5EF4-FFF2-40B4-BE49-F238E27FC236}">
                <a16:creationId xmlns:a16="http://schemas.microsoft.com/office/drawing/2014/main" id="{227D196A-7D5D-4427-A3A6-7617402C4EAC}"/>
              </a:ext>
            </a:extLst>
          </p:cNvPr>
          <p:cNvSpPr txBox="1"/>
          <p:nvPr/>
        </p:nvSpPr>
        <p:spPr>
          <a:xfrm>
            <a:off x="272660" y="1347189"/>
            <a:ext cx="9176530" cy="674319"/>
          </a:xfrm>
          <a:prstGeom prst="rect">
            <a:avLst/>
          </a:prstGeom>
          <a:noFill/>
        </p:spPr>
        <p:txBody>
          <a:bodyPr wrap="square" lIns="88679" tIns="44339" rIns="88679" bIns="44339" rtlCol="0">
            <a:spAutoFit/>
          </a:bodyPr>
          <a:lstStyle/>
          <a:p>
            <a:pPr algn="ctr" defTabSz="886785"/>
            <a:r>
              <a:rPr lang="es-MX" sz="2000" b="1" dirty="0">
                <a:solidFill>
                  <a:srgbClr val="002060"/>
                </a:solidFill>
                <a:latin typeface="Lato"/>
                <a:cs typeface="Aharoni" pitchFamily="2" charset="-79"/>
              </a:rPr>
              <a:t>REHABILITATION OF DRINKING WATER NETWORKS FROM CAST IRON TO PVC</a:t>
            </a:r>
          </a:p>
          <a:p>
            <a:pPr algn="ctr" defTabSz="886785"/>
            <a:r>
              <a:rPr lang="es-MX" b="1" dirty="0">
                <a:solidFill>
                  <a:srgbClr val="002060"/>
                </a:solidFill>
                <a:latin typeface="Lato"/>
                <a:cs typeface="Aharoni" pitchFamily="2" charset="-79"/>
              </a:rPr>
              <a:t>FRANCISCO T. CANALES STREET AND LAURO VILLAR AVENUE, MODELO NEIGHBORHOOD</a:t>
            </a:r>
          </a:p>
        </p:txBody>
      </p:sp>
    </p:spTree>
    <p:extLst>
      <p:ext uri="{BB962C8B-B14F-4D97-AF65-F5344CB8AC3E}">
        <p14:creationId xmlns:p14="http://schemas.microsoft.com/office/powerpoint/2010/main" val="227586764"/>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6913E-6BF1-4938-8075-E55B1CC4B5E7}"/>
            </a:ext>
          </a:extLst>
        </p:cNvPr>
        <p:cNvGrpSpPr/>
        <p:nvPr/>
      </p:nvGrpSpPr>
      <p:grpSpPr>
        <a:xfrm>
          <a:off x="0" y="0"/>
          <a:ext cx="0" cy="0"/>
          <a:chOff x="0" y="0"/>
          <a:chExt cx="0" cy="0"/>
        </a:xfrm>
      </p:grpSpPr>
      <p:sp>
        <p:nvSpPr>
          <p:cNvPr id="2056" name="Rectangle 7">
            <a:extLst>
              <a:ext uri="{FF2B5EF4-FFF2-40B4-BE49-F238E27FC236}">
                <a16:creationId xmlns:a16="http://schemas.microsoft.com/office/drawing/2014/main" id="{B4122D47-EAF1-503E-8D2E-7D0400438897}"/>
              </a:ext>
            </a:extLst>
          </p:cNvPr>
          <p:cNvSpPr>
            <a:spLocks noChangeArrowheads="1"/>
          </p:cNvSpPr>
          <p:nvPr/>
        </p:nvSpPr>
        <p:spPr bwMode="auto">
          <a:xfrm>
            <a:off x="179611" y="148306"/>
            <a:ext cx="9361039" cy="7143630"/>
          </a:xfrm>
          <a:prstGeom prst="rect">
            <a:avLst/>
          </a:prstGeom>
          <a:noFill/>
          <a:ln w="85725">
            <a:solidFill>
              <a:srgbClr val="8C23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1488"/>
          </a:p>
        </p:txBody>
      </p:sp>
      <p:pic>
        <p:nvPicPr>
          <p:cNvPr id="11" name="128 Imagen">
            <a:extLst>
              <a:ext uri="{FF2B5EF4-FFF2-40B4-BE49-F238E27FC236}">
                <a16:creationId xmlns:a16="http://schemas.microsoft.com/office/drawing/2014/main" id="{364B0EEB-37BE-0424-AFC5-257FB66D1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4" t="2255" r="58624" b="91576"/>
          <a:stretch>
            <a:fillRect/>
          </a:stretch>
        </p:blipFill>
        <p:spPr bwMode="auto">
          <a:xfrm>
            <a:off x="373241" y="319764"/>
            <a:ext cx="2254642" cy="44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26E30037-0A9E-0BBF-387D-1E10B7142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473" y="267739"/>
            <a:ext cx="3612843" cy="501209"/>
          </a:xfrm>
          <a:prstGeom prst="rect">
            <a:avLst/>
          </a:prstGeom>
        </p:spPr>
      </p:pic>
      <p:sp>
        <p:nvSpPr>
          <p:cNvPr id="18" name="1 Marcador de número de diapositiva">
            <a:extLst>
              <a:ext uri="{FF2B5EF4-FFF2-40B4-BE49-F238E27FC236}">
                <a16:creationId xmlns:a16="http://schemas.microsoft.com/office/drawing/2014/main" id="{E0CA65AE-5006-6F55-1D6E-BC3AD1B71B08}"/>
              </a:ext>
            </a:extLst>
          </p:cNvPr>
          <p:cNvSpPr txBox="1">
            <a:spLocks/>
          </p:cNvSpPr>
          <p:nvPr/>
        </p:nvSpPr>
        <p:spPr>
          <a:xfrm>
            <a:off x="626305" y="7051852"/>
            <a:ext cx="500899" cy="401374"/>
          </a:xfrm>
          <a:prstGeom prst="rect">
            <a:avLst/>
          </a:prstGeom>
        </p:spPr>
        <p:txBody>
          <a:bodyPr vert="horz" lIns="88679" tIns="44339" rIns="88679" bIns="44339" rtlCol="0" anchor="ctr"/>
          <a:lstStyle>
            <a:defPPr>
              <a:defRPr lang="es-MX"/>
            </a:defPPr>
            <a:lvl1pPr marL="0" algn="ctr" defTabSz="886785" rtl="0" eaLnBrk="1" latinLnBrk="0" hangingPunct="1">
              <a:defRPr sz="800" kern="1200">
                <a:solidFill>
                  <a:schemeClr val="bg1"/>
                </a:solidFill>
                <a:latin typeface="+mn-lt"/>
                <a:ea typeface="+mn-ea"/>
                <a:cs typeface="+mn-cs"/>
              </a:defRPr>
            </a:lvl1pPr>
            <a:lvl2pPr marL="443393" algn="l" defTabSz="886785" rtl="0" eaLnBrk="1" latinLnBrk="0" hangingPunct="1">
              <a:defRPr sz="1700" kern="1200">
                <a:solidFill>
                  <a:schemeClr val="tx1"/>
                </a:solidFill>
                <a:latin typeface="+mn-lt"/>
                <a:ea typeface="+mn-ea"/>
                <a:cs typeface="+mn-cs"/>
              </a:defRPr>
            </a:lvl2pPr>
            <a:lvl3pPr marL="886785" algn="l" defTabSz="886785" rtl="0" eaLnBrk="1" latinLnBrk="0" hangingPunct="1">
              <a:defRPr sz="1700" kern="1200">
                <a:solidFill>
                  <a:schemeClr val="tx1"/>
                </a:solidFill>
                <a:latin typeface="+mn-lt"/>
                <a:ea typeface="+mn-ea"/>
                <a:cs typeface="+mn-cs"/>
              </a:defRPr>
            </a:lvl3pPr>
            <a:lvl4pPr marL="1330178" algn="l" defTabSz="886785" rtl="0" eaLnBrk="1" latinLnBrk="0" hangingPunct="1">
              <a:defRPr sz="1700" kern="1200">
                <a:solidFill>
                  <a:schemeClr val="tx1"/>
                </a:solidFill>
                <a:latin typeface="+mn-lt"/>
                <a:ea typeface="+mn-ea"/>
                <a:cs typeface="+mn-cs"/>
              </a:defRPr>
            </a:lvl4pPr>
            <a:lvl5pPr marL="1773570" algn="l" defTabSz="886785" rtl="0" eaLnBrk="1" latinLnBrk="0" hangingPunct="1">
              <a:defRPr sz="1700" kern="1200">
                <a:solidFill>
                  <a:schemeClr val="tx1"/>
                </a:solidFill>
                <a:latin typeface="+mn-lt"/>
                <a:ea typeface="+mn-ea"/>
                <a:cs typeface="+mn-cs"/>
              </a:defRPr>
            </a:lvl5pPr>
            <a:lvl6pPr marL="2216963" algn="l" defTabSz="886785" rtl="0" eaLnBrk="1" latinLnBrk="0" hangingPunct="1">
              <a:defRPr sz="1700" kern="1200">
                <a:solidFill>
                  <a:schemeClr val="tx1"/>
                </a:solidFill>
                <a:latin typeface="+mn-lt"/>
                <a:ea typeface="+mn-ea"/>
                <a:cs typeface="+mn-cs"/>
              </a:defRPr>
            </a:lvl6pPr>
            <a:lvl7pPr marL="2660355" algn="l" defTabSz="886785" rtl="0" eaLnBrk="1" latinLnBrk="0" hangingPunct="1">
              <a:defRPr sz="1700" kern="1200">
                <a:solidFill>
                  <a:schemeClr val="tx1"/>
                </a:solidFill>
                <a:latin typeface="+mn-lt"/>
                <a:ea typeface="+mn-ea"/>
                <a:cs typeface="+mn-cs"/>
              </a:defRPr>
            </a:lvl7pPr>
            <a:lvl8pPr marL="3103748" algn="l" defTabSz="886785" rtl="0" eaLnBrk="1" latinLnBrk="0" hangingPunct="1">
              <a:defRPr sz="1700" kern="1200">
                <a:solidFill>
                  <a:schemeClr val="tx1"/>
                </a:solidFill>
                <a:latin typeface="+mn-lt"/>
                <a:ea typeface="+mn-ea"/>
                <a:cs typeface="+mn-cs"/>
              </a:defRPr>
            </a:lvl8pPr>
            <a:lvl9pPr marL="3547140" algn="l" defTabSz="886785" rtl="0" eaLnBrk="1" latinLnBrk="0" hangingPunct="1">
              <a:defRPr sz="1700" kern="1200">
                <a:solidFill>
                  <a:schemeClr val="tx1"/>
                </a:solidFill>
                <a:latin typeface="+mn-lt"/>
                <a:ea typeface="+mn-ea"/>
                <a:cs typeface="+mn-cs"/>
              </a:defRPr>
            </a:lvl9pPr>
          </a:lstStyle>
          <a:p>
            <a:fld id="{CE071295-0521-47D5-A58F-F901DF14319A}" type="slidenum">
              <a:rPr lang="es-MX" smtClean="0">
                <a:solidFill>
                  <a:prstClr val="white"/>
                </a:solidFill>
                <a:latin typeface="Lato"/>
              </a:rPr>
              <a:t>7</a:t>
            </a:fld>
            <a:endParaRPr lang="es-MX" dirty="0">
              <a:solidFill>
                <a:prstClr val="white"/>
              </a:solidFill>
              <a:latin typeface="Lato"/>
            </a:endParaRPr>
          </a:p>
        </p:txBody>
      </p:sp>
      <p:sp>
        <p:nvSpPr>
          <p:cNvPr id="5" name="6 Rectángulo">
            <a:extLst>
              <a:ext uri="{FF2B5EF4-FFF2-40B4-BE49-F238E27FC236}">
                <a16:creationId xmlns:a16="http://schemas.microsoft.com/office/drawing/2014/main" id="{242AFB8F-8535-3937-DC8F-004C16DAA6AB}"/>
              </a:ext>
            </a:extLst>
          </p:cNvPr>
          <p:cNvSpPr/>
          <p:nvPr/>
        </p:nvSpPr>
        <p:spPr>
          <a:xfrm>
            <a:off x="4065753" y="6678241"/>
            <a:ext cx="1465883" cy="305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679" tIns="44339" rIns="88679" bIns="44339" rtlCol="0" anchor="ctr"/>
          <a:lstStyle/>
          <a:p>
            <a:pPr algn="ctr"/>
            <a:endParaRPr lang="es-MX"/>
          </a:p>
        </p:txBody>
      </p:sp>
      <p:sp>
        <p:nvSpPr>
          <p:cNvPr id="6" name="Marcador de número de diapositiva 1">
            <a:extLst>
              <a:ext uri="{FF2B5EF4-FFF2-40B4-BE49-F238E27FC236}">
                <a16:creationId xmlns:a16="http://schemas.microsoft.com/office/drawing/2014/main" id="{2E4DE707-2F57-95CA-A012-00349B036116}"/>
              </a:ext>
            </a:extLst>
          </p:cNvPr>
          <p:cNvSpPr txBox="1">
            <a:spLocks/>
          </p:cNvSpPr>
          <p:nvPr/>
        </p:nvSpPr>
        <p:spPr>
          <a:xfrm>
            <a:off x="626305" y="7051852"/>
            <a:ext cx="500899" cy="401374"/>
          </a:xfrm>
          <a:prstGeom prst="rect">
            <a:avLst/>
          </a:prstGeom>
        </p:spPr>
        <p:txBody>
          <a:bodyPr vert="horz" lIns="91440" tIns="45720" rIns="91440" bIns="45720" rtlCol="0" anchor="ctr"/>
          <a:lstStyle>
            <a:defPPr>
              <a:defRPr lang="en-US"/>
            </a:defPPr>
            <a:lvl1pPr marL="0" algn="l" defTabSz="457200" rtl="0" eaLnBrk="1" latinLnBrk="0" hangingPunct="1">
              <a:defRPr sz="1276"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E071295-0521-47D5-A58F-F901DF14319A}" type="slidenum">
              <a:rPr lang="es-MX" smtClean="0"/>
              <a:t>7</a:t>
            </a:fld>
            <a:endParaRPr lang="es-MX" dirty="0"/>
          </a:p>
        </p:txBody>
      </p:sp>
      <p:sp>
        <p:nvSpPr>
          <p:cNvPr id="7" name="1 Rectángulo">
            <a:extLst>
              <a:ext uri="{FF2B5EF4-FFF2-40B4-BE49-F238E27FC236}">
                <a16:creationId xmlns:a16="http://schemas.microsoft.com/office/drawing/2014/main" id="{501BC5BE-9570-B413-A310-C6368EBD815A}"/>
              </a:ext>
            </a:extLst>
          </p:cNvPr>
          <p:cNvSpPr/>
          <p:nvPr/>
        </p:nvSpPr>
        <p:spPr>
          <a:xfrm>
            <a:off x="1996306" y="6520779"/>
            <a:ext cx="3323898" cy="32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679" tIns="44339" rIns="88679" bIns="44339" rtlCol="0" anchor="ctr"/>
          <a:lstStyle/>
          <a:p>
            <a:pPr algn="ctr"/>
            <a:endParaRPr lang="es-MX"/>
          </a:p>
        </p:txBody>
      </p:sp>
      <p:pic>
        <p:nvPicPr>
          <p:cNvPr id="9" name="Imagen 8">
            <a:extLst>
              <a:ext uri="{FF2B5EF4-FFF2-40B4-BE49-F238E27FC236}">
                <a16:creationId xmlns:a16="http://schemas.microsoft.com/office/drawing/2014/main" id="{36B2FFFD-0AF6-55ED-B406-2AB273501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37" y="1610292"/>
            <a:ext cx="8230388" cy="5328854"/>
          </a:xfrm>
          <a:prstGeom prst="rect">
            <a:avLst/>
          </a:prstGeom>
        </p:spPr>
      </p:pic>
      <p:sp>
        <p:nvSpPr>
          <p:cNvPr id="12" name="1 CuadroTexto">
            <a:extLst>
              <a:ext uri="{FF2B5EF4-FFF2-40B4-BE49-F238E27FC236}">
                <a16:creationId xmlns:a16="http://schemas.microsoft.com/office/drawing/2014/main" id="{B695595A-6AA7-4114-8F55-AF2F1BFDE042}"/>
              </a:ext>
            </a:extLst>
          </p:cNvPr>
          <p:cNvSpPr txBox="1"/>
          <p:nvPr/>
        </p:nvSpPr>
        <p:spPr>
          <a:xfrm>
            <a:off x="214758" y="715464"/>
            <a:ext cx="9176530" cy="674319"/>
          </a:xfrm>
          <a:prstGeom prst="rect">
            <a:avLst/>
          </a:prstGeom>
          <a:noFill/>
        </p:spPr>
        <p:txBody>
          <a:bodyPr wrap="square" lIns="88679" tIns="44339" rIns="88679" bIns="44339" rtlCol="0">
            <a:spAutoFit/>
          </a:bodyPr>
          <a:lstStyle/>
          <a:p>
            <a:pPr algn="ctr" defTabSz="886785"/>
            <a:r>
              <a:rPr lang="es-MX" sz="2000" b="1" dirty="0">
                <a:solidFill>
                  <a:srgbClr val="002060"/>
                </a:solidFill>
                <a:latin typeface="Lato"/>
                <a:cs typeface="Aharoni" pitchFamily="2" charset="-79"/>
              </a:rPr>
              <a:t>REHABILITATION OF DRINKING WATER PIPELINES FROM CAST IRON TO PVC</a:t>
            </a:r>
          </a:p>
          <a:p>
            <a:pPr algn="ctr" defTabSz="886785"/>
            <a:r>
              <a:rPr lang="es-MX" b="1" dirty="0">
                <a:solidFill>
                  <a:srgbClr val="002060"/>
                </a:solidFill>
                <a:latin typeface="Lato"/>
                <a:cs typeface="Aharoni" pitchFamily="2" charset="-79"/>
              </a:rPr>
              <a:t>FRANCISCO T. CANALES STREET AND LAURO VILLAR AVENUE, MODELO NEIGHBORHOOD</a:t>
            </a:r>
          </a:p>
        </p:txBody>
      </p:sp>
    </p:spTree>
    <p:extLst>
      <p:ext uri="{BB962C8B-B14F-4D97-AF65-F5344CB8AC3E}">
        <p14:creationId xmlns:p14="http://schemas.microsoft.com/office/powerpoint/2010/main" val="1974784698"/>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7">
            <a:extLst>
              <a:ext uri="{FF2B5EF4-FFF2-40B4-BE49-F238E27FC236}">
                <a16:creationId xmlns:a16="http://schemas.microsoft.com/office/drawing/2014/main" id="{55F2E585-6988-4033-BA9A-5F3A8253CA7E}"/>
              </a:ext>
            </a:extLst>
          </p:cNvPr>
          <p:cNvSpPr>
            <a:spLocks noChangeArrowheads="1"/>
          </p:cNvSpPr>
          <p:nvPr/>
        </p:nvSpPr>
        <p:spPr bwMode="auto">
          <a:xfrm>
            <a:off x="179611" y="148306"/>
            <a:ext cx="9361039" cy="7143630"/>
          </a:xfrm>
          <a:prstGeom prst="rect">
            <a:avLst/>
          </a:prstGeom>
          <a:noFill/>
          <a:ln w="85725">
            <a:solidFill>
              <a:srgbClr val="8C233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MX" altLang="es-MX" sz="1488"/>
          </a:p>
        </p:txBody>
      </p:sp>
      <p:pic>
        <p:nvPicPr>
          <p:cNvPr id="11" name="128 Imagen">
            <a:extLst>
              <a:ext uri="{FF2B5EF4-FFF2-40B4-BE49-F238E27FC236}">
                <a16:creationId xmlns:a16="http://schemas.microsoft.com/office/drawing/2014/main" id="{618DEF97-6E3C-4056-AA06-2B98D6CB5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14" t="2255" r="58624" b="91576"/>
          <a:stretch>
            <a:fillRect/>
          </a:stretch>
        </p:blipFill>
        <p:spPr bwMode="auto">
          <a:xfrm>
            <a:off x="373241" y="319764"/>
            <a:ext cx="2254642" cy="44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3 CuadroTexto">
            <a:extLst>
              <a:ext uri="{FF2B5EF4-FFF2-40B4-BE49-F238E27FC236}">
                <a16:creationId xmlns:a16="http://schemas.microsoft.com/office/drawing/2014/main" id="{4A0501A9-789B-F894-5E68-B6677A79B109}"/>
              </a:ext>
            </a:extLst>
          </p:cNvPr>
          <p:cNvSpPr txBox="1"/>
          <p:nvPr/>
        </p:nvSpPr>
        <p:spPr>
          <a:xfrm>
            <a:off x="295021" y="2940447"/>
            <a:ext cx="9102307" cy="1582248"/>
          </a:xfrm>
          <a:prstGeom prst="rect">
            <a:avLst/>
          </a:prstGeom>
          <a:noFill/>
        </p:spPr>
        <p:txBody>
          <a:bodyPr wrap="square" lIns="88668" tIns="44333" rIns="88668" bIns="44333" rtlCol="0">
            <a:spAutoFit/>
          </a:bodyPr>
          <a:lstStyle/>
          <a:p>
            <a:pPr algn="ctr"/>
            <a:r>
              <a:rPr lang="es-MX" sz="3900" b="1" dirty="0">
                <a:solidFill>
                  <a:srgbClr val="002060"/>
                </a:solidFill>
                <a:latin typeface="Aharoni" panose="02010803020104030203" pitchFamily="2" charset="-79"/>
                <a:cs typeface="Aharoni" panose="02010803020104030203" pitchFamily="2" charset="-79"/>
              </a:rPr>
              <a:t>REHABILITATION OF CAST IRON DRINKING WATER PIPELINES TO PVC</a:t>
            </a:r>
          </a:p>
          <a:p>
            <a:pPr algn="ctr"/>
            <a:r>
              <a:rPr lang="es-MX" sz="1900" b="1" dirty="0">
                <a:solidFill>
                  <a:srgbClr val="002060"/>
                </a:solidFill>
                <a:latin typeface="Aharoni" panose="02010803020104030203" pitchFamily="2" charset="-79"/>
                <a:cs typeface="Aharoni" panose="02010803020104030203" pitchFamily="2" charset="-79"/>
              </a:rPr>
              <a:t>FRANCISCO T. CANALES STREET AND LAURO VILLAR AVENUE, COLONIA MODELO</a:t>
            </a:r>
            <a:endParaRPr lang="es-MX" sz="1400" b="1" dirty="0">
              <a:solidFill>
                <a:srgbClr val="002060"/>
              </a:solidFill>
              <a:latin typeface="Aharoni" panose="02010803020104030203" pitchFamily="2" charset="-79"/>
              <a:cs typeface="Aharoni" panose="02010803020104030203" pitchFamily="2" charset="-79"/>
            </a:endParaRPr>
          </a:p>
        </p:txBody>
      </p:sp>
      <p:pic>
        <p:nvPicPr>
          <p:cNvPr id="6" name="Imagen 5">
            <a:extLst>
              <a:ext uri="{FF2B5EF4-FFF2-40B4-BE49-F238E27FC236}">
                <a16:creationId xmlns:a16="http://schemas.microsoft.com/office/drawing/2014/main" id="{98A53781-74D4-403F-933C-3B433C2B5D35}"/>
              </a:ext>
            </a:extLst>
          </p:cNvPr>
          <p:cNvPicPr>
            <a:picLocks noChangeAspect="1"/>
          </p:cNvPicPr>
          <p:nvPr/>
        </p:nvPicPr>
        <p:blipFill>
          <a:blip r:embed="rId3"/>
          <a:stretch>
            <a:fillRect/>
          </a:stretch>
        </p:blipFill>
        <p:spPr>
          <a:xfrm>
            <a:off x="4542795" y="267739"/>
            <a:ext cx="4871676" cy="779718"/>
          </a:xfrm>
          <a:prstGeom prst="rect">
            <a:avLst/>
          </a:prstGeom>
        </p:spPr>
      </p:pic>
    </p:spTree>
    <p:extLst>
      <p:ext uri="{BB962C8B-B14F-4D97-AF65-F5344CB8AC3E}">
        <p14:creationId xmlns:p14="http://schemas.microsoft.com/office/powerpoint/2010/main" val="3864016374"/>
      </p:ext>
    </p:extLst>
  </p:cSld>
  <p:clrMapOvr>
    <a:masterClrMapping/>
  </p:clrMapOvr>
</p:sld>
</file>

<file path=ppt/theme/theme1.xml><?xml version="1.0" encoding="utf-8"?>
<a:theme xmlns:a="http://schemas.openxmlformats.org/drawingml/2006/main" name="Diseño predeterminad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4923</TotalTime>
  <Words>656</Words>
  <Application>Microsoft Office PowerPoint</Application>
  <PresentationFormat>Custom</PresentationFormat>
  <Paragraphs>83</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Aharoni</vt:lpstr>
      <vt:lpstr>Arial</vt:lpstr>
      <vt:lpstr>Arial Black</vt:lpstr>
      <vt:lpstr>Calibri</vt:lpstr>
      <vt:lpstr>Calibri Light</vt:lpstr>
      <vt:lpstr>Lato</vt:lpstr>
      <vt:lpstr>Lato Black</vt:lpstr>
      <vt:lpstr>Wingdings</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Jad de Matamoros</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Diapositiva 1</dc:title>
  <dc:creator>salvizo</dc:creator>
  <lastModifiedBy>Irma Gonzalez</lastModifiedBy>
  <revision>32</revision>
  <lastPrinted>2025-08-28T20:31:37.0000000Z</lastPrinted>
  <dcterms:created xsi:type="dcterms:W3CDTF">2011-04-29T14:29:47.0000000Z</dcterms:created>
  <dcterms:modified xsi:type="dcterms:W3CDTF">2026-01-12T20:22:52.0000000Z</dcterms:modified>
  <keywords>, docId:65271B518F6A722DCE1058485C30F232</keywords>
</coreProperties>
</file>