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6256000" cy="9144000"/>
  <p:notesSz cx="16256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7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800" y="365760"/>
            <a:ext cx="146304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7CD9841-1424-4A21-875A-C707ACE53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7"/>
          <a:stretch/>
        </p:blipFill>
        <p:spPr>
          <a:xfrm>
            <a:off x="1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16255999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16255999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16255999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16255999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16255999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16255999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16255999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16255999" cy="90677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"/>
            <a:ext cx="16255999" cy="90677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0</Words>
  <Application>Microsoft Office PowerPoint</Application>
  <PresentationFormat>Personalizado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Puebla_Hemodialysis_Initiative</dc:title>
  <dc:creator>Francisco Domingo Calvo López</dc:creator>
  <cp:lastModifiedBy>Francisco Domingo Calvo López</cp:lastModifiedBy>
  <cp:revision>4</cp:revision>
  <dcterms:created xsi:type="dcterms:W3CDTF">2026-03-11T18:52:55Z</dcterms:created>
  <dcterms:modified xsi:type="dcterms:W3CDTF">2026-03-12T20:28:28Z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2026-03-11T00:00:00Z</vt:filetime>
  </property>
  <property fmtid="{D5CDD505-2E9C-101B-9397-08002B2CF9AE}" pid="3" name="Creator">
    <vt:lpwstr>Google</vt:lpwstr>
  </property>
  <property fmtid="{D5CDD505-2E9C-101B-9397-08002B2CF9AE}" pid="4" name="LastSaved">
    <vt:filetime>2026-03-11T00:00:00Z</vt:filetime>
  </property>
</Properties>
</file>